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39" r:id="rId32"/>
  </p:sldIdLst>
  <p:sldSz cx="12192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02B4D1C-9FEC-4489-A387-4A869544DB3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0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6A560-1A34-4955-B060-64259756D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314C9-CAC2-4C05-91A2-DE73E3363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B10FE-2EEB-4798-A8C0-6D53419F4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DC0DF-0499-4A75-968E-AE2434657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8882DF-41A0-49F7-ABC6-76CD45FFD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530849-4B9E-45A5-AB95-7401497D5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3A3376-A068-458E-8078-7D6B8F80D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7C012-3653-4269-96DC-269140766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D23FB-2E06-404F-BD90-57CBAE35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7B8C2-6890-4713-965E-36AFC646C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D893F-1E74-4E5B-9A9D-E2574BCC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183D0E2-983A-4835-A0FB-D88E5BB62B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6BD64CB-25C5-4B4A-8489-5B514A33CCB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1114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焊接焊接原理培训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焊接的概念和起源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焊接的原理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焊接材料与设备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焊接工艺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焊接技能培训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焊接的概念和起源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焊接是一种材料加工工艺，通过熔化或塑性变形，使材料在原子或分子层面上彼此结合，实现连接。焊接是制造业中常用的工艺之一，能够实现金属材料的牢固连接。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焊接的起源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通过火焰加热金属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古代焊接方法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发展了不同类型的焊接工艺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工业革命时期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自动化和智能化发展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现代焊接技术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车身焊接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引擎部件连接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PCB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电子元件连接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建筑工程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钢结构焊接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管道连接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飞机结构连接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宇航器构件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确保连接牢固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加强连接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保证产品品质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加速生产流程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焊接的发展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随着科技的发展，焊接技术不断创新，从传统手工焊接发展到自动化、智能化的焊接方式，为各个行业提供了更高效、更安全的连接解决方案。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焊接的原理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焊接原理是利用热能使被连接的材料达到熔化状态，形成永久性的连接。通过控制热能的传递和材料状态的转变，实现强度可靠的焊接。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焊接的熔化与凝固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将金属加热至熔点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冷却固化形成连接部分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凝固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焊接中的能量传递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通过材料内部传递热能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热传导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通过流体介质传递热能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以辐射形式传递热能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辐射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热应力影响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焊接引起的局部热应力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热处理对焊接质量影响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焊接中的金属结构和性能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金属结构改变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焊接过程中晶粒结构改变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母材与焊条结合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焊接是制造业中一项关键工艺，在产品生产中扮演着重要角色。通过焊接，可以将各种金属材料牢固连接，实现产品结构的稳固及功能性。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焊接材料与设备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焊接材料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焊接材料是指用于焊接的材料，包括焊条、焊丝、焊剂等。选择合适的焊接材料对焊接质量至关重要，不同焊接材料适用于不同的焊接工艺和材料。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用于提供焊接电流和电压的设备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用于将焊接材料送入焊接区域的工具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提供焊接电流的能源装置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由焊工手持焊枪进行的焊接方式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通过机器或机器人自动完成的焊接方式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使用惰性气体或活性气体保护焊接区域的方式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避免长时间暴露于焊接烟雾中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保持良好的工作姿势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定期体检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扑灭火源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及时报警求助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提供急救措施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戴上防护眼镜和手套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确保工作区域通风良好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远离易燃物品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避免焊接时的电击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保护头部免受火花的伤害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戴好安全头盔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确保焊接区域安全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远离易燃材料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防止皮肤被飞溅的熔融金属烫伤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穿戴防护服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焊接材料与设备是焊接过程中至关重要的组成部分，选择合适的材料和设备能够提高焊接质量和效率。同时，在焊接过程中要注意安全防护措施，保障焊工的健康与安全。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焊接工艺参数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焊接工艺参数包括焊接电流、电压、焊接速度等，通过调节这些参数可以有效控制焊接接头的质量。在焊接过程中，合理的参数设置是确保焊接顺利进行和提高生产效率的关键。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影响焊接质量和焊接接头形貌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控制焊接区域温度，防止焊接变形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影响焊接的均匀性和强度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焊接角度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焊接残余应力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减少残余应力的有效方法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焊后热处理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改善焊接接头的性能和稳定性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残余应力消除技术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射线检测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检测焊缝内部质量和结构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超声波检测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检测焊接接头的缺陷和内部结构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焊缝检测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目测检测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通过肉眼观察焊接接头表面质量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掌握焊接工艺参数、控制焊接质量、消除焊接残余应力和有效进行焊缝检测是确保焊接质量的关键步骤。通过不断学习和实践，可以提高焊接技术水平，提高焊接作业的成功率和质量标准。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https://d.book118.com/165311140013011130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180</Paragraphs>
  <Slides>28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焊接焊接原理培训</vt:lpstr>
      <vt:lpstr>目录</vt:lpstr>
      <vt:lpstr>第1章 焊接的概念和起源</vt:lpstr>
      <vt:lpstr>焊接的定义</vt:lpstr>
      <vt:lpstr>焊接的起源</vt:lpstr>
      <vt:lpstr>焊接的应用领域</vt:lpstr>
      <vt:lpstr>焊接的重要性</vt:lpstr>
      <vt:lpstr> </vt:lpstr>
      <vt:lpstr>第2章 焊接的原理</vt:lpstr>
      <vt:lpstr>焊接的基本原理</vt:lpstr>
      <vt:lpstr>焊接的熔化与凝固</vt:lpstr>
      <vt:lpstr>焊接中的能量传递</vt:lpstr>
      <vt:lpstr>焊接中的金属结构和性能</vt:lpstr>
      <vt:lpstr> </vt:lpstr>
      <vt:lpstr>第3章 焊接材料与设备</vt:lpstr>
      <vt:lpstr> </vt:lpstr>
      <vt:lpstr>焊接设备</vt:lpstr>
      <vt:lpstr>焊接方法</vt:lpstr>
      <vt:lpstr>焊接安全</vt:lpstr>
      <vt:lpstr>焊接安全注意事项</vt:lpstr>
      <vt:lpstr>总结</vt:lpstr>
      <vt:lpstr>第4章 焊接工艺</vt:lpstr>
      <vt:lpstr> </vt:lpstr>
      <vt:lpstr>焊接工艺控制</vt:lpstr>
      <vt:lpstr>焊接残余应力</vt:lpstr>
      <vt:lpstr>焊缝检测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2024-09-29T14:31:44.552</cp:lastPrinted>
  <dcterms:created xsi:type="dcterms:W3CDTF">2024-09-29T06:31:44Z</dcterms:created>
  <dcterms:modified xsi:type="dcterms:W3CDTF">2024-09-29T06:31:46Z</dcterms:modified>
</cp:coreProperties>
</file>