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0B5EC-682B-47C5-96D9-8418BDCE8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A3137-F7D8-4F13-9EBF-5D16C384B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1EABD-3582-4FAE-B53E-3C49397DD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E8D17-C4D5-4B14-91E6-687320565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408C63-A38C-40E4-A428-D9678CC6A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E45B8B-D319-46EE-8820-0C5D1DA51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EB41C9-6680-4598-BDE0-65401AC8C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C6682-A3E6-4522-8EEF-A48309049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6D6BC-61AE-499A-A739-AB2EE97FD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934FA-4328-49FE-A43E-3B0B864E2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549B7-CCD1-472F-B039-B86AF6E42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11341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研究数据真实性与完整性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研究数据真实性的定义与重要性
 确保数据真实性的方法与技术
 常见数据造假行为与防范措施
 数据完整性的基本概念与要求
 数据完整性的核查与验证方式
 影响数据完整性的因素与应对策略
 案例分析与讨论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研究数据真实性的定义与重要性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研究数据真实性与完整性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研究数据真实性的定义与重要性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研究数据真实性的定义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1.研究数据真实性指的是研究数据准确、可靠、能反映真实情况的程度。</a:t>
            </a:r>
          </a:p>
          <a:p>
            <a:r>
              <a:t>2.研究数据真实性要求数据不被篡改、不夸大、不缩小，能真实反映研究对象的实际情况。</a:t>
            </a:r>
          </a:p>
          <a:p>
            <a:r>
              <a:t>3.保证研究数据真实性是研究结论可靠、科学的基础，也是科学研究的基本要求。</a:t>
            </a:r>
          </a:p>
          <a:p>
            <a:r>
              <a:t>研究数据真实性是科学研究的基础，因为研究结论的可靠性和科学性都建立在数据真实性的基础之上。如果研究数据不真实，那么研究结论就可能是错误的，甚至误导决策者做出错误的决策。因此，保证研究数据真实性对于提高科学研究的质量和水平至关重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研究数据真实性的定义与重要性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研究数据真实性的重要性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1.研究数据真实性是科学研究的基本要求，是保证研究结论可靠、科学的基础。</a:t>
            </a:r>
          </a:p>
          <a:p>
            <a:r>
              <a:t>2.不真实的研究数据可能导致研究结论错误，误导决策者做出错误的决策。</a:t>
            </a:r>
          </a:p>
          <a:p>
            <a:r>
              <a:t>3.保证研究数据真实性有利于提高科学研究的质量和水平，推动科学进步。</a:t>
            </a:r>
          </a:p>
          <a:p>
            <a:r>
              <a:t>随着科学研究的不断深入和发展，研究数据真实性的重要性也日益凸显。在科学研究领域，越来越多的学者和机构都认识到了保证研究数据真实性的重要性，并采取了一系列措施来加强研究数据的管理和质量控制。这些措施包括加强数据采集、存储、传输、处理等各环节的安全管理，建立完善的数据质量控制体系，以及对研究数据进行严格的审核和监管等。</a:t>
            </a:r>
          </a:p>
          <a:p>
            <a:r>
              <a:t>总之，保证研究数据真实性对于提高科学研究的质量和水平至关重要，也是科学研究的基本要求。我们应该加强研究数据的管理和质量控制，确保研究数据的真实性和可靠性，为推动科学进步和社会发展做出更大的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确保数据真实性的方法与技术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研究数据真实性与完整性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确保数据真实性的方法与技术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数据校验和审核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1.采用数据校验技术，例如数据完整性校验、数据一致性校验等，以确保数据的准确性。</a:t>
            </a:r>
          </a:p>
          <a:p>
            <a:r>
              <a:t>2.建立数据审核机制，对数据进行多重审核，防止数据造假和误差。</a:t>
            </a:r>
          </a:p>
          <a:p>
            <a:r>
              <a:t>3.对数据进行交叉验证，比较不同来源的数据，以确保数据的真实性。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数据采集和传输安全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1.保证数据采集和传输过程中的安全性，采用加密传输和存储技术，防止数据被篡改或泄露。</a:t>
            </a:r>
          </a:p>
          <a:p>
            <a:r>
              <a:t>2.建立完善的数据备份机制，确保数据的可追溯性和可恢复性。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确保数据真实性的方法与技术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1.使用科学的数据分析方法和工具，确保数据分析的准确性和可靠性。</a:t>
            </a:r>
          </a:p>
          <a:p>
            <a:r>
              <a:t>2.对数据分析结果进行反复验证和测试，避免出现误导性的结论。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数据质量管理和标准化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1.制定数据质量管理规范，明确数据质量标准和质量控制流程。</a:t>
            </a:r>
          </a:p>
          <a:p>
            <a:r>
              <a:t>2.对数据进行标准化处理，统一数据格式和标准，提高数据的质量和可用性。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数据分析和解读准确性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确保数据真实性的方法与技术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数据共享和开放透明度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1.推动数据共享和开放，提高数据的透明度和可追溯性。</a:t>
            </a:r>
          </a:p>
          <a:p>
            <a:r>
              <a:t>2.建立数据共享标准和规范，保证数据的互操作性和可重用性。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法律责任和监管机制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1.加强数据造假的法律责任，建立健全的数据造假惩处机制。</a:t>
            </a:r>
          </a:p>
          <a:p>
            <a:r>
              <a:t>2.加强对数据真实性的监管力度，建立数据真实性的监测和评估机制。</a:t>
            </a:r>
          </a:p>
          <a:p>
            <a:r>
              <a:t>以上内容仅供参考具体内容可以根据您的需求进行调整优化。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常见数据造假行为与防范措施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研究数据真实性与完整性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常见数据造假行为与防范措施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常见数据造假行为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1.捏造数据：完全凭空编造数据，无中生有。这种造假行为严重违背了科学研究的基本原则，对数据真实性和完整性造成了极大破坏。</a:t>
            </a:r>
          </a:p>
          <a:p>
            <a:r>
              <a:t>2.篡改数据：对数据进行选择性修改，以达到某种预设目的。这种行为严重扭曲了数据的原始面貌，使得研究结果无法反映真实情况。</a:t>
            </a:r>
          </a:p>
          <a:p>
            <a:r>
              <a:t>3.抄袭数据：直接盗用他人的研究成果，将其作为自己的数据。这种行为严重侵犯了他人的知识产权，破坏了学术公平和公正。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防范措施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1.强化科研诚信教育：提高科研人员的道德意识和职业操守，培养严谨的科学态度，从根本上预防数据造假行为的发生。</a:t>
            </a:r>
          </a:p>
          <a:p>
            <a:r>
              <a:t>2.加强数据监管力度：建立严格的数据审核机制，对数据产生、处理、分析、存储等全过程进行监管，确保数据的真实性和完整性。</a:t>
            </a:r>
          </a:p>
          <a:p>
            <a:r>
              <a:t>3.建立惩罚机制：对于数据造假行为，一经查实，应给予严厉的惩罚，以儆效尤，维护学术的严肃性和公正性。</a:t>
            </a:r>
          </a:p>
          <a:p>
            <a:r>
              <a:t>以上内容仅供参考，具体内容应根据实际情况进行调整和补充。希望这份PPT能够帮助您更好地了解和研究数据真实性与完整性的问题。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数据完整性的基本概念与要求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研究数据真实性与完整性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数据完整性的基本概念与要求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数据完整性的定义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1.数据完整性是指在数据传输、存储和处理过程中，数据不被未授权修改、破坏或丢失，保持其原始状态和准确性的特性。</a:t>
            </a:r>
          </a:p>
          <a:p>
            <a:r>
              <a:t>2.数据完整性是信息安全的重要组成部分，保障了数据的可信度和可靠性。</a:t>
            </a:r>
          </a:p>
          <a:p>
            <a:r>
              <a:t>3.确保数据完整性需要采取一系列技术措施和管理措施。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数据完整性的分类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1.数据完整性可以分为三类：实体完整性、域完整性和参照完整性。</a:t>
            </a:r>
          </a:p>
          <a:p>
            <a:r>
              <a:t>2.实体完整性保证表中每一行数据的唯一性。</a:t>
            </a:r>
          </a:p>
          <a:p>
            <a:r>
              <a:t>3.域完整性保证表中每一列数据的有效性。</a:t>
            </a:r>
          </a:p>
          <a:p>
            <a:r>
              <a:t>4.参照完整性保证表与表之间的数据一致性。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数据完整性的基本概念与要求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数据完整性的技术要求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1.数据加密：采用加密算法对数据进行加密，确保数据在传输和存储过程中的安全性。</a:t>
            </a:r>
          </a:p>
          <a:p>
            <a:r>
              <a:t>2.数据校验：采用校验算法对数据进行校验，发现数据在传输和存储过程中的错误并进行纠正。</a:t>
            </a:r>
          </a:p>
          <a:p>
            <a:r>
              <a:t>3.数据备份：定期对数据进行备份，防止数据丢失或损坏。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数据完整性的管理要求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1.加强数据安全意识教育，提高员工对数据保护的重视程度。</a:t>
            </a:r>
          </a:p>
          <a:p>
            <a:r>
              <a:t>2.建立完善的数据安全管理制度和规范，确保数据的安全性和完整性。</a:t>
            </a:r>
          </a:p>
          <a:p>
            <a:r>
              <a:t>3.加强数据安全监测和预警，及时发现和处理数据安全问题。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数据完整性的基本概念与要求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数据完整性的发展趋势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1.随着云计算、大数据、人工智能等技术的快速发展，数据完整性保护面临新的挑战和机遇。</a:t>
            </a:r>
          </a:p>
          <a:p>
            <a:r>
              <a:t>2.未来将更加注重数据的安全性和隐私保护，加强数据加密、数据脱敏、数据备份等技术的研究和应用。</a:t>
            </a:r>
          </a:p>
          <a:p>
            <a:r>
              <a:t>3.同时，将加强对数据安全法律法规的制定和执行，保障数据的安全性和完整性。</a:t>
            </a:r>
          </a:p>
          <a:p>
            <a:r>
              <a:t>以上是一个关于数据完整性基本概念与要求的简报PPT主题和，供您参考。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数据完整性的核查与验证方式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研究数据真实性与完整性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https://d.book118.com/165311341202011042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研究数据真实性的定义与重要性</vt:lpstr>
      <vt:lpstr> 研究数据真实性的定义与重要性</vt:lpstr>
      <vt:lpstr> 研究数据真实性的定义与重要性</vt:lpstr>
      <vt:lpstr> 确保数据真实性的方法与技术</vt:lpstr>
      <vt:lpstr> 确保数据真实性的方法与技术</vt:lpstr>
      <vt:lpstr> 确保数据真实性的方法与技术</vt:lpstr>
      <vt:lpstr> 确保数据真实性的方法与技术</vt:lpstr>
      <vt:lpstr> 常见数据造假行为与防范措施</vt:lpstr>
      <vt:lpstr> 常见数据造假行为与防范措施</vt:lpstr>
      <vt:lpstr> 数据完整性的基本概念与要求</vt:lpstr>
      <vt:lpstr> 数据完整性的基本概念与要求</vt:lpstr>
      <vt:lpstr> 数据完整性的基本概念与要求</vt:lpstr>
      <vt:lpstr> 数据完整性的基本概念与要求</vt:lpstr>
      <vt:lpstr> 数据完整性的核查与验证方式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2024-09-03T20:05:04.445</cp:lastPrinted>
  <dcterms:created xsi:type="dcterms:W3CDTF">2024-09-03T12:05:04Z</dcterms:created>
  <dcterms:modified xsi:type="dcterms:W3CDTF">2024-09-03T12:05:06Z</dcterms:modified>
</cp:coreProperties>
</file>