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FD2AB-9383-45B1-9B4C-BEB118B47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44EB4-3ECC-471C-8DA5-3EBC0F3FE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B3651-085D-4354-9C01-A871AEECA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74B6A-48BB-4E8A-B58C-C77D2BBEB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02FC35-5DB9-4B56-A4F3-8621A8B3E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2DE17E-BEA8-4356-98E1-BFA31F5F5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E2E918-7514-4E5B-8544-41C2FF4A9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30DD9-30CB-453B-A76D-E9DAF53C2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A5316-6253-44DE-82FA-5E2508F4C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FC515-1BD1-4894-8140-6F53D79D4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96D24-67E4-4A87-BE2D-420EE213C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3123232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突破边界网络营销渠道与策略培训课程解析分享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课程引言与目标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网络营销渠道概览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内容营销策略及实施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社交媒体营销策略及实践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搜索引擎优化(SEO)技巧探讨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数据分析与效果评估报告呈现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课程引言与目标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网络营销现状及趋势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互联网用户规模不断扩大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全球互联网用户数量持续增长，网络营销受众群体日益庞大。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移动设备普及推动营销变革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智能手机和平板电脑的普及使得移动营销成为重要趋势。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社交媒体成为营销主战场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Facebook、Twitter、Instagram等社交媒体平台在网络营销中占据重要地位。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内容营销与搜索引擎优化（SEO）紧密结合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优质内容和有效的SEO策略对于提高网站排名和吸引潜在客户至关重要。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掌握网络营销基本原理和策略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学员将深入了解网络营销的核心概念和策略，包括目标受众分析、市场定位、传播渠道选择等。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课程将指导学员如何制定切实可行的网络营销计划，包括目标设定、预算分配、执行时间表等。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学员将学习使用各种主流的网络营销工具和技术，如社交媒体管理、搜索引擎优化（SEO）、电子邮件营销等。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课程将注重培养学员的创新思维和实践能力，使其在应对不断变化的网络市场时能够迅速适应并采取有效行动。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学习如何制定有效的网络营销计划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掌握主流网络营销工具和技术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培养创新思维和实践能力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理论学习与实践相结合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学员应在学习过程中注重理论与实践的结合，通过案例分析、模拟演练等方式加深对理论知识的理解。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积极参与课堂讨论与互动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课程鼓励学员积极参与课堂讨论和互动环节，分享经验和见解，促进彼此之间的学习和进步。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制定个人学习计划并保持持续学习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学员应根据自身情况制定个人学习计划，并在课程结束后保持持续学习的态度，不断跟进网络营销领域的最新动态和趋势。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学习方法与建议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网络营销渠道概览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包括电视、广播、报纸、杂志等媒体广告，传播范围广，但成本较高，且难以精确衡量效果。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传统广告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通过销售人员直接与客户建立联系，进行产品或服务的推销，人力和时间成本高。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通过举办或参加各种活动提高品牌知名度，需要投入大量资源和时间进行策划和执行。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传统营销渠道回顾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通过优化网站内容和结构，提高在搜索引擎中的排名，从而增加网站流量和曝光度。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利用社交媒体平台（如微信、微博、抖音等）进行品牌推广和互动营销，能与目标受众建立更紧密的联系。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通过创作和分享有价值的内容来吸引和留住客户，提升品牌认知度和忠诚度。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通过发送电子邮件进行产品或服务的推广，需要注意邮件内容的质量和发送频率的控制。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网络营销渠道类型及特点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竞争情况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数据监测与分析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渠道选择策略与考量因素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了解目标受众的特点和需求，选择能够覆盖目标受众的营销渠道。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根据预算的多少选择合适的营销渠道和策略，避免浪费资源。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分析竞争对手的营销策略和渠道选择，寻找差异化竞争优势。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建立数据监测和分析体系，及时调整营销策略和渠道选择，优化营销效果。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内容营销策略及实施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内容营销是一种通过创造和分享有价值、相关、连贯的内容，以吸引和保留明确定义的受众群体，从而实现盈利目标的营销策略。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在互联网时代，内容营销已成为企业获取潜在客户、提高品牌知名度、促进销售的重要手段。通过优质的内容，企业可以与目标受众建立信任关系，进而推动业务发展。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以某知名品牌为例，其通过创作一系列与受众生活息息相关的实用型内容，成功吸引了大量目标受众关注，提升了品牌知名度和美誉度。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了解目标受众的需求、兴趣和痛点，创作符合其需求的内容。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创造有价值的内容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提供实用、有趣、新颖的内容，让受众愿意主动分享和传播。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保持内容连贯性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确保内容与企业品牌形象、价值观保持一致，形成独特的内容风格。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内容创作技巧与实例分析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利用微博、微信、抖音等社交媒体平台传播内容，与受众进行互动。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通过企业博客或网站发布内容，提供详细信息和解决方案。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博客/网站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内容传播途径及优化方法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https://d.book118.com/165312323200011042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2024-09-03T18:17:05.607</cp:lastPrinted>
  <dcterms:created xsi:type="dcterms:W3CDTF">2024-09-03T10:17:05Z</dcterms:created>
  <dcterms:modified xsi:type="dcterms:W3CDTF">2024-09-03T10:17:07Z</dcterms:modified>
</cp:coreProperties>
</file>