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1051BB-50D0-478C-8E2D-BCE43B073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BAD0DA-2515-41BF-A24F-D96FEF43D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77598C-2CA7-4A4C-9FC4-7D1F13AA4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E2E86B-EDE7-4AA9-9E5C-4586192D3E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52B7D8-56FE-48EA-A9CF-876DDD52D7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DE8D30-B116-4B33-BFDB-4E8B5F0FDC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C6907F-BA7A-4E79-8011-2EDD0BFC61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732355-A471-4A47-A304-F4AED0166A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6E50A5-960F-4391-B02E-2866DFAB6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33189-DDF7-4D9F-B85A-1E76AC4D9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3370FE-E6E0-4782-A666-F487C09A2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31234223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《高分子催化剂》ppt课件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高分子催化剂简介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高分子催化剂的合成方法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高分子催化剂的活性中心与催化机理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高分子催化剂的性能评价与表征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高分子催化剂的发展趋势与展望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高分子催化剂简介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高分子催化剂是一种特殊的催化剂，它由高分子材料作为载体，负载有催化活性物质。根据催化活性物质的性质，高分子催化剂可以分为均相高分子催化剂和非均相高分子催化剂两类。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高分子催化剂是一种利用高分子材料作为载体，负载有催化活性物质的特殊催化剂。这种催化剂在化学反应中起到加速反应的作用，具有高效、环保、可回收等优点。根据催化活性物质的性质，高分子催化剂可以分为均相高分子催化剂和非均相高分子催化剂两类。均相高分子催化剂的催化活性物质与载体高分子材料在化学上呈均相状态，而非均相高分子催化剂的催化活性物质则与载体高分子材料呈异相状态。</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高分子催化剂的定义与分类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高分子催化剂具有稳定性好、可回收、环保等优点，同时其结构可调、功能多样，可根据不同的化学反应需求进行定制。</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高分子催化剂由于其特殊的组成和结构，具有许多优点。首先，高分子催化剂的稳定性较好，可以承受较为苛刻的反应条件，如高温、高压、强酸、强碱等。其次，高分子催化剂可回收再利用，减少了浪费和环境污染。此外，高分子催化剂还具有环保的优点，不会产生有害的副产物和废弃物。更为重要的是，高分子催化剂的结构可调、功能多样，可以根据不同的化学反应需求进行定制，以满足各种不同的催化反应要求。</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高分子催化剂的特点与优势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总结词：高分子催化剂在许多领域都有广泛的应用，如医药、农药、燃料、塑料、橡胶等。</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高分子催化剂由于其独特的优点，在许多领域都得到了广泛的应用。在医药领域，高分子催化剂可用于药物的合成和生产，提高药物的产量和纯度。在农药领域，高分子催化剂可以加速农药的合成过程，提高农药的效力和安全性。在燃料领域，高分子催化剂可以用于清洁燃料的合成，降低污染和提高能源利用效率。在塑料和橡胶领域，高分子催化剂可用于合成各种高性能的塑料和橡胶材料。此外，高分子催化剂还可应用于环保、新能源等领域，为推动科技进步和社会发展做出了重要的贡献。</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高分子催化剂的应用领域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高分子催化剂的合成方法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聚合反应法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利用自由基引发剂引发单体聚合，形成高分子催化剂。</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通过离子引发剂引发单体聚合，形成高分子催化剂。</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利用过渡金属催化剂，通过配位键引发单体聚合，形成高分子催化剂。</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通过官能团间的缩合反应形成高分子催化剂。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自由基聚合</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离子聚合</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配位聚合</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缩聚反应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酯化反应</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醚化反应</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酯交换反应</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其他化学反应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化学反应法</a:t>
              </a:r>
            </a:p>
          </p:txBody>
        </p:sp>
      </p:grpSp>
      <p:pic>
        <p:nvPicPr>
          <p:cNvPr id="28" name="Picture 28"/>
          <p:cNvPicPr>
            <a:picLocks noChangeAspect="1"/>
          </p:cNvPicPr>
          <p:nvPr/>
        </p:nvPicPr>
        <p:blipFill>
          <a:blip r:embed="rId2"/>
          <a:srcRect l="13661" r="1366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839" r="1583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315" r="1231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通过羧酸与醇的反应，将催化剂分子固定在高分子载体上。</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通过卤代烃与醇的反应，将催化剂分子固定在高分子载体上。</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通过酯与醇或酸的反应，将催化剂分子固定在高分子载体上。</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如硝化、磺化、烷基化等反应，将催化剂分子固定在高分子载体上。</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将催化剂分子与高分子载体机械混合，形成高分子催化剂。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机械混合法</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利用物理作用力将催化剂分子吸附在高分子载体上。</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物理吸附法</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利用高分子载体对催化剂分子进行物理包覆，形成高分子催化剂。</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物理包覆法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如离子交换法、吸附法等。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其他物理混合方法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物理混合法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其他合成方法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酶催化法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利用酶的催化作用合成高分子催化剂。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电化学合成法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利用电化学反应合成高分子催化剂。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光化学合成法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利用光化学反应合成高分子催化剂。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高分子催化剂的活性中心与催化机理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活性中心结构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活性中心的组成和结构决定了催化剂的活性和选择性，因此了解活性中心的组成和结构对于优化催化剂性能至关重要。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活性中心稳定性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活性中心的稳定性直接影响到催化剂的寿命和重复使用性，因此需要采取措施保持活性中心的稳定性。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活性中心类型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高分子催化剂的活性中心包括金属中心、络合物中心和离子中心等，这些活性中心对催化反应具有关键作用。</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高分子催化剂的活性中心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https://d.book118.com/165312342231011044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2024-09-07T03:56:22.032</cp:lastPrinted>
  <dcterms:created xsi:type="dcterms:W3CDTF">2024-09-06T19:56:22Z</dcterms:created>
  <dcterms:modified xsi:type="dcterms:W3CDTF">2024-09-06T19:56:24Z</dcterms:modified>
</cp:coreProperties>
</file>