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0712-804C-47F7-9658-8C27FED80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6970A-83EB-4FEC-8C06-748DA782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4CC02-ADBD-46B4-ABEF-932C7A45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C6A37-60FA-43A4-A7EF-827DE9C8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C5385-F86B-4213-B25A-FC7924FAA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C2336-D199-4A8A-8D0E-15D90AF7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35419-79DF-4BC0-9C43-981EA09B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F0F6A-93B2-4BF8-A974-CFE4D3035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EB30B-5E1D-4362-A15F-18DDC277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4B884-54C9-4F43-98AC-5C7F514D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B33F-EBB3-48DC-813D-356D2B96D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304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救护理本科教材PPT\n## 1.急救护理的基本概念与重要性\n### 1.1急救护理的定义与分类\n### 1.2急救护理在医疗体系中的地位\n### 1.3急救护理对于患者生命安全的重要性\n## 2.急救护理的基本原则与技术\n### 2.1急救护理的基本原则\n### 2.2常用的急救护理技术\n### 2.3急救护理技术的操作流程与注意事项\n## 3.常见急症的急救护理\n### 3.1心肺复苏术（CPR）的急救护理\n### 3.2急性心肌梗死的急救护理\n### 3.3创伤患者的急救护理\n## 4.特殊人群的急救护理\n### 4.1老年患者的急救护理\n### 4.2孕妇的急救护理\n### 4.3儿童的急救护理\n## 5.急救护理的团队协作与沟通\n### 5.1急救护理团队的建设与协作\n### 5.2急救护理过程中的有效沟通\n### 5.3应对突发公共卫生事件的急救护理团队协作\n## 6.急救护理的教育与培训\n### 6.1急救护理教育的目标与内容\n### 6.2急救护理培训的方法与评估\n### 6.3急救护理教育的未来发展趋势\n## 7.急救护理的质量管理与改进\n### 7.1急救护理质量管理体系的建立与运行\n### 7.2急救护理质量监测与持续改进\n### 7.3急救护理质量管理的前景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急救护理本科教材PPT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急救护理的基本概念与重要性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在紧急情况下提供的护理服务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旨在减轻病情、预防并发症、挽救生命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要求护士具备丰富的知识和技能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预急救护理：在事故或疾病发生前采取措施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现场急救护理：在事故或疾病发生现场进行紧急处理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院内急救护理：在医院内对患者进行紧急救治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急救护理是医疗体系的重要组成部分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为患者提供及时的救治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降低病死率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急救护理与临床医学的关系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急救护理是临床医学的延伸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为临床医学提供支持和保障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与临床医学相互促进和发展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急救护理对于患者生命安全的重要性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急救护理能够及时挽救患者生命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在紧急情况下为患者提供有效的救治措施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减轻病情，预防并发症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为后续治疗争取时间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急救护理对于提高患者生活质量的作用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降低残疾率和病死率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提高患者及其家庭的生活质量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急救护理的基本原则与技术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迅速评估患者病情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了解患者的病史和现病史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评估患者的病情严重程度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及时采取有效的救治措施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根据病情选择合适的急救技术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迅速实施救治措施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密切观察患者病情变化</a:t>
                </a:r>
                <a:endParaRPr/>
              </a:p>
            </p:txBody>
          </p:sp>
          <p:pic>
            <p:nvPicPr>
              <p:cNvPr id="3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保护患者的生命安全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确保患者在救治过程中的安全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提高患者及家属的安全意识</a:t>
                </a:r>
                <a:endParaRPr/>
              </a:p>
            </p:txBody>
          </p:sp>
          <p:pic>
            <p:nvPicPr>
              <p:cNvPr id="3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心肺复苏术（CPR）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适应症：心跳骤停患者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操作步骤：判断意识、呼救、胸外心脏按压、人工呼吸等</a:t>
                </a:r>
                <a:endParaRPr/>
              </a:p>
            </p:txBody>
          </p:sp>
          <p:sp>
            <p:nvSpPr>
              <p:cNvPr id="3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止血与包扎技术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适应症：外伤出血患者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操作步骤：判断出血部位、采取合适的止血方法、进行包扎等</a:t>
                </a:r>
                <a:endParaRPr/>
              </a:p>
            </p:txBody>
          </p:sp>
          <p:sp>
            <p:nvSpPr>
              <p:cNvPr id="3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气管插管与气管切开术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适应症：需要进行人工气道的患者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操作步骤：评估患者、选择合适的插管方法、进行插管等</a:t>
                </a:r>
                <a:endParaRPr/>
              </a:p>
            </p:txBody>
          </p:sp>
          <p:sp>
            <p:nvSpPr>
              <p:cNvPr id="3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常用的急救护理技术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心肺复苏术（CPR）操作流程与注意事项</a:t>
                </a:r>
                <a:endParaRPr/>
              </a:p>
            </p:txBody>
          </p:sp>
          <p:sp>
            <p:nvSpPr>
              <p:cNvPr id="3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操作流程：判断意识、呼救、胸外心脏按压、人工呼吸等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注意事项：保持按压频率和深度、确保人工呼吸有效、密切观察病情等</a:t>
                </a:r>
                <a:endParaRPr/>
              </a:p>
            </p:txBody>
          </p:sp>
        </p:grpSp>
        <p:grpSp>
          <p:nvGrpSpPr>
            <p:cNvPr id="3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止血与包扎技术操作流程与注意事项</a:t>
                </a:r>
                <a:endParaRPr/>
              </a:p>
            </p:txBody>
          </p:sp>
          <p:sp>
            <p:nvSpPr>
              <p:cNvPr id="3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操作流程：判断出血部位、采取合适的止血方法、进行包扎等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注意事项：选择合适的止血方法、确保包扎紧密、密切观察病情等</a:t>
                </a:r>
                <a:endParaRPr/>
              </a:p>
            </p:txBody>
          </p:sp>
        </p:grpSp>
        <p:grpSp>
          <p:nvGrpSpPr>
            <p:cNvPr id="3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气管插管与气管切开术操作流程与注意事项</a:t>
                </a:r>
                <a:endParaRPr/>
              </a:p>
            </p:txBody>
          </p:sp>
          <p:sp>
            <p:nvSpPr>
              <p:cNvPr id="3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操作流程：评估患者、选择合适的插管方法、进行插管等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注意事项：确保插管成功、保持插管通畅、密切观察病情等</a:t>
                </a:r>
                <a:endParaRPr/>
              </a:p>
            </p:txBody>
          </p:sp>
        </p:grpSp>
      </p:grpSp>
      <p:pic>
        <p:nvPicPr>
          <p:cNvPr id="3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急救护理技术的操作流程与注意事项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常见急症的急救护理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心肺复苏术的适应症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心跳骤停患者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严重心律失常患者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呼吸骤停患者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心肺复苏术的禁忌症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明显的胸骨骨折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严重的胸廓畸形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已知的心肺疾病患者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心肺复苏术(CPR)的急救护理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急性心肌梗死的急救护理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急性心肌梗死的症状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持续性压榨样胸痛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出汗、呼吸困难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急性心肌梗死的急救措施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卧床休息，避免活动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给予硝酸甘油缓解疼痛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尽快进行心肌再灌注治疗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创伤患者的评估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了解患者的病史和现病史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创伤患者的急救措施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对症处理伤口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防止出血和感染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根据病情进行手术治疗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创伤患者的急救护理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特殊人群的急救护理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老年患者的急救护理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老年患者的特点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身体机能减退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药物代谢能力减弱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老年患者的急救护理措施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注意预防和控制并发症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https://d.book118.com/165313040010011110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急救护理本科教材PPT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2024-09-15T02:32:35.606</cp:lastPrinted>
  <dcterms:created xsi:type="dcterms:W3CDTF">2024-09-14T18:32:35Z</dcterms:created>
  <dcterms:modified xsi:type="dcterms:W3CDTF">2024-09-14T18:32:37Z</dcterms:modified>
</cp:coreProperties>
</file>