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9BB13D6-197E-45C1-BD7E-48583ED9C5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5C9257-6A96-480F-88C6-3EEEBA773B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8B4C246-9A79-4C5B-AD3E-5FF0F96087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51004D3-1462-4FF1-A598-29ECD586B5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930D7D7-E56D-43E0-977C-36C761FE133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EF3CEFA-B9AE-4C91-AC6C-F53C734B2A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61C8F7F-9FC6-4938-8A2E-3C514CA84C4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342426-FFC7-4095-8CA8-523F9B3C8E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7A97C8-D212-47D7-8D11-3BDE205685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C7B53F-37A2-469F-A7FD-B66F8EC6CA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44F1DC-D22F-4B83-B0FF-7199DD92A4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5313044242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采购供应链部KPI设计鱼骨图</a:t>
            </a:r>
          </a:p>
        </p:txBody>
      </p:sp>
      <p:sp>
        <p:nvSpPr>
          <p:cNvPr id="3" name="TextBox 3"/>
          <p:cNvSpPr txBox="1"/>
          <p:nvPr/>
        </p:nvSpPr>
        <p:spPr>
          <a:xfrm>
            <a:off x="744631" y="5235132"/>
            <a:ext cx="3273378"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lumMod val="95000"/>
                    <a:lumOff val="5000"/>
                    <a:alpha val="100000"/>
                  </a:schemeClr>
                </a:solidFill>
                <a:latin typeface="Arial"/>
                <a:ea typeface="Arial"/>
                <a:cs typeface="Arial"/>
              </a:rPr>
              <a:t>汇报人：XX</a:t>
            </a:r>
          </a:p>
        </p:txBody>
      </p:sp>
      <p:sp>
        <p:nvSpPr>
          <p:cNvPr id="4" name="TextBox 4"/>
          <p:cNvSpPr txBox="1"/>
          <p:nvPr/>
        </p:nvSpPr>
        <p:spPr>
          <a:xfrm>
            <a:off x="744631" y="5693115"/>
            <a:ext cx="2851551"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alpha val="100000"/>
                  </a:schemeClr>
                </a:solidFill>
                <a:latin typeface="Arial"/>
                <a:ea typeface="Arial"/>
                <a:cs typeface="Arial"/>
              </a:rPr>
              <a:t>2024-01-29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采购供应链部业务概述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KPI设计原则与方法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采购供应链部KPI体系构建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KPI实施与监控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KPI优化与持续改进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明确采购供应链部门的工作目标和业绩衡量标准，提高部门整体绩效。</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随着企业规模的扩大和市场竞争的加剧，采购供应链部门在企业中的地位越来越重要，需要建立科学、合理的KPI体系来评估部门业绩。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背景</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目的</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KPI定义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关键绩效指标（Key Performance Indicators，KPI）是用于衡量员工绩效表现的基础工具，是反映员工/部门在一定时期内工作成果的重要指标。</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重要性</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KPI设计能够帮助企业明确目标、聚焦重点，提升员工工作积极性和效率；同时，KPI也是企业制定薪酬、晋升等激励政策的重要依据。针对采购供应链部门，合理的KPI设计能够有效地衡量部门的采购成本、交货期、供应商质量等方面的业绩，从而推动部门持续改进和提升。</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KPI定义及重要性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采购供应链部业务概述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875" r="1487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2508" r="12508"/>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 name="TextBox 15"/>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16" name="TextBox 16"/>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17" name="TextBox 17"/>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采购供应链部职责</a:t>
              </a:r>
            </a:p>
          </p:txBody>
        </p:sp>
      </p:grpSp>
      <p:sp>
        <p:nvSpPr>
          <p:cNvPr id="40" name="TextBox 40"/>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负责制定和执行采购计划，确保物料供应及时、稳定，满足生产需求。</a:t>
            </a:r>
          </a:p>
        </p:txBody>
      </p:sp>
      <p:sp>
        <p:nvSpPr>
          <p:cNvPr id="41" name="TextBox 41"/>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负责供应商的开发、评估、选择和管理，建立稳定的供应商合作关系。</a:t>
            </a:r>
          </a:p>
        </p:txBody>
      </p:sp>
      <p:sp>
        <p:nvSpPr>
          <p:cNvPr id="42" name="TextBox 42"/>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负责采购合同的谈判、签订和执行，控制采购成本，降低采购风险。</a:t>
            </a:r>
          </a:p>
        </p:txBody>
      </p:sp>
      <p:sp>
        <p:nvSpPr>
          <p:cNvPr id="43" name="TextBox 4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负责物料库存管理，协调内外部资源，优化库存结构，降低库存成本。</a:t>
            </a:r>
          </a:p>
        </p:txBody>
      </p:sp>
      <p:sp>
        <p:nvSpPr>
          <p:cNvPr id="44" name="TextBox 4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收集生产、销售等部门的需求信息，分析物料需求量和时间要求。</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需求分析</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对采购入库的物料进行管理，确保库存数量准确、质量完好。</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库存管理</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根据物料需求，评估现有供应商和新供应商的能力、价格、质量等因素，选择合适的供应商。</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供应商选择</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与供应商进行谈判，达成一致后签订采购合同，明确双方的权利和义务。</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合同签订</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按照合同约定，执行采购操作，包括下单、跟单、验货等。</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采购执行</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采购供应链部业务流程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需求分析的准确性直接影响到采购计划的制定和执行效果。</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需求分析准确性</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供应商的选择直接决定了物料供应的稳定性和采购成本的高低。</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供应商选择合理性</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合同执行效率的高低关系到物料供应的及时性和企业的信誉度。</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合同执行效率</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库存周转率的高低反映了企业物料管理的效率和库存占用资金的情况。</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库存周转率</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关键业务环节分析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KPI设计原则与方法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Specific（具体…</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KPI应具体明确，能够清晰传达目标。</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Measurable（…</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KPI应可量化，以便于评估绩效。</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Achievable（…</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KPI应设定在可实现范围内，避免过高或过低。</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Relevant（相关…</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KPI应与采购供应链部门的整体目标和业务战略相关。</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Time-bound（…</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KPI应设定明确的时间限制，以便于跟踪和评估进度。</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SMART原则</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财务维度</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关注客户满意度、交货准时率等客户相关指标。</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客户维度</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内部业务流程维度</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学习与成长维度</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关注员工技能提升、培训计划完成等学习与成长指标。</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关注采购成本节约、付款周期优化等财务指标。</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关注采购流程优化、供应链协同等内部流程指标。</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平衡计分卡方法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识别关键成功因素</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分析采购供应链部门的业务特点和市场环境，识别影响绩效的关键因素。</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设定关键绩效指标</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针对关键成功因素，设定相应的KPI，如供应商合作、库存管理、物流效率等。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监控与调整</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定期监控KPI的完成情况，并根据实际情况进行调整和优化。</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关键成功因素法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04</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采购供应链部KPI体系构建</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0605" r="2060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供应链响应速度</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衡量采购供应链部门对市场需求的响应速度，反映供应链的敏捷性。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采购成本节约率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衡量采购部门在成本控制方面的绩效，反映采购成本的降低程度。</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供应商开发数量</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体现采购部门在供应商资源开发方面的成果，反映供应商资源的丰富程度。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战略层面KPI</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https://d.book118.com/165313044242011111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2024-09-17T15:31:32.595</cp:lastPrinted>
  <dcterms:created xsi:type="dcterms:W3CDTF">2024-09-17T07:31:32Z</dcterms:created>
  <dcterms:modified xsi:type="dcterms:W3CDTF">2024-09-17T07:31:34Z</dcterms:modified>
</cp:coreProperties>
</file>