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76CC4-D3F5-46B6-B336-C49FB96E7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1FFDB-F7EA-4CE0-B182-45BFDC22D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7B760-2BD9-48D2-8A3C-E3BB1D879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465347-DB6C-476F-82A8-A01EAAABF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B8E8D2-B255-473F-9B4B-172C13F09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95BC68-AE18-4A18-A31B-CC5DFFCD7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5F80AD-8C08-4E45-BF2B-CE03943FA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E2C82F-1BCA-4CCE-9D34-0603801F8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44F4D-475E-47A6-B3D4-167F7E7B6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BC293-5D9F-466A-9C42-A33D64F36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216730-12EA-4E22-8377-C33280730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321012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关节脱位护理课件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关节脱位概述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关节脱位护理的重要性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关节脱位家庭护理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关节脱位康复期注意事项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关节脱位预防措施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关节脱位概述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89" r="342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关节脱位是指关节失去正常的对合关系，导致关节功能丧失。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分为前脱位、后脱位、上脱位、下脱位等，不同类型脱位有不同的表现和治疗方法。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256" b="162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关节脱位通常由外伤引起，如跌倒、交通事故等。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关节肿胀、疼痛、活动受限，关节周围肌肉痉挛等。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医生根据患者的症状和体征，结合影像学检查结果，可以确诊关节脱位。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手法复位、手术复位、石膏固定等，根据关节脱位的类型和程度选择合适的治疗方法。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关节脱位护理的重要性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78" b="184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895" b="68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659" b="665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关节脱位可能导致伤口暴露，增加感染的风险。正确的护理可以减少感染的机会，如保持伤口清洁、干燥，定期更换敷料等。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预防血栓形成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关节脱位可能导致血液淤积，形成血栓。适当的活动和按摩可以促进血液循环，预防血栓形成。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预防关节僵硬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关节脱位后，如果不及时进行康复训练，可能导致关节僵硬。通过适当的被动和主动运动，可以预防关节僵硬。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适当的护理可以减轻关节脱位引起的疼痛，如冷敷、热敷、药物等。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促进血液循环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250" r="12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提高肌肉力量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500" r="15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适当的护理可以促进血液循环，加速关节脱位的愈合。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通过适当的康复训练，可以增强肌肉力量，提高关节稳定性，预防再次脱位。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促进康复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通过有效的关节脱位护理和康复训练，患者可以尽快恢复日常生活能力，如行走、穿衣、洗澡等。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恢复日常生活能力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正确的关节脱位护理可以缩短住院时间和康复时间，从而减少医疗费用。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减少医疗费用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有效的关节脱位护理可以减轻患者的焦虑和抑郁情绪，提高心理健康水平。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提高心理健康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关节脱位家庭护理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https://d.book118.com/165321012214011042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2024-09-03T22:03:52.500</cp:lastPrinted>
  <dcterms:created xsi:type="dcterms:W3CDTF">2024-09-03T14:03:52Z</dcterms:created>
  <dcterms:modified xsi:type="dcterms:W3CDTF">2024-09-03T14:03:54Z</dcterms:modified>
</cp:coreProperties>
</file>