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75264-EACE-47F8-8444-5C1796275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8850D-E573-4B15-8FDB-D030E93C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E2E0D-2937-4B92-AA05-E82BB670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A865D-C973-4C77-A25B-E72695F4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43BA1-DE08-4F2B-A909-4D1183E17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FC5E2-9992-465E-A2B3-D998B56A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BB2DC-502D-45E3-A79D-5BF79F314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0C98E-4A86-417E-92BE-F7D7C221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967B8-3BC9-4092-8069-F626D0F2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7F40A-D520-485C-B9DC-8EF13258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69FB0-D3F6-455F-93C2-16C459FB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220011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家长会如何提高家庭亲子互动质量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家长会的目的和意义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家长会的形式和内容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家长会的技巧和方法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家长会的实际效果和影响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33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家长会的注意事项和建议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家长会的目的和意义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促进家长与孩子之间的沟通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家长会的益处：帮助家长更好地了解孩子的需求和问题，从而更好地引导和教育孩子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家长会的建议：家长应积极参与家长会，与老师进行充分的沟通和交流，共同为孩子创造更好的成长环境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家长会的目的：加强家长与学校之间的沟通，共同促进孩子的健康成长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家长会的意义：为家长提供了解孩子在学校的表现和学习情况的机会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增强家庭亲子互动质量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目的：提高家庭亲子互动质量，促进家庭和谐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方法：家长与孩子共同参与活动，增加互动机会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效果：提高家庭亲子互动质量，促进孩子健康成长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意义：增进家长与孩子之间的感情，提高家庭教育质量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增进家庭情感纽带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方式：通过家长会，家长可以了解孩子在学校的表现和需求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效果：增进家长对孩子的理解和关爱，提高家庭情感纽带的紧密度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目的：加强家长与孩子之间的沟通和了解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意义：促进家庭和谐，提高亲子关系质量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家长会的形式和内容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家长会的形式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家长会的参与人员：邀请家长、老师、学生共同参与，增进彼此了解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家长会的时间安排：选择合适的时间，避免影响家长工作和休息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家长会的地点选择：选择宽敞、舒适的场地，便于家长交流和互动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家长会的议程安排：制定详细的议程，包括主题演讲、分组讨论、互动游戏等环节，提高家长会的趣味性和实用性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家长会的内容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家长自我介绍：让家长互相了解，建立信任关系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孩子表现汇报：老师汇报孩子在学校的表现，让家长了解孩子的学习情况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家长提问环节：家长可以向老师提问，了解孩子的学习问题和解决方法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家长经验分享：家长可以分享自己的教育经验和方法，互相学习借鉴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亲子互动活动：组织一些亲子互动游戏，增进家长和孩子之间的感情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家长会总结：总结家长会的内容，强调家长在家庭教育中的重要性，鼓励家长积极参与孩子的教育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家长会的频率和时间安排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频率：根据学校、班级和家长的需求，可以定期或不定期举行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时间安排：通常选择在周末或晚上，以便家长有时间参加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家长会的时长：根据会议内容，一般控制在1-2小时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提前通知：学校应提前通知家长会议的时间、地点和议程，以便家长做好准备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家长会的技巧和方法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倾听和表达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鼓励：鼓励孩子表达自己的想法和感受，给予积极的反馈和肯定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倾听：认真听取孩子的想法和感受，不要打断或急于给出建议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表达：用简洁明了的语言表达自己的观点和期望，避免长篇大论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沟通：保持良好的沟通氛围，尊重孩子的观点和感受，避免争吵和冲突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鼓励和表扬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鼓励孩子尝试新事物，挑战自我，增强自信心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家长要以身作则，给孩子树立良好的榜样，让孩子感受到家庭的温暖和支持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积极关注孩子的优点和进步，及时给予表扬和鼓励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具体明确地指出孩子做得好的地方，让孩子感受到被认可和尊重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https://d.book118.com/165322001124011040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1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TEMPLATE_CATEGORY" val="custom"/>
  <p:tag name="KSO_WM_TEMPLATE_INDEX" val="20230287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TEMPLATE_CATEGORY" val="custom"/>
  <p:tag name="KSO_WM_TEMPLATE_INDEX" val="20230287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家长会如何提高家庭亲子互动质量</vt:lpstr>
      <vt:lpstr>目录</vt:lpstr>
      <vt:lpstr>家长会的目的和意义</vt:lpstr>
      <vt:lpstr>促进家长与孩子之间的沟通</vt:lpstr>
      <vt:lpstr>增强家庭亲子互动质量</vt:lpstr>
      <vt:lpstr>增进家庭情感纽带</vt:lpstr>
      <vt:lpstr>家长会的形式和内容</vt:lpstr>
      <vt:lpstr>家长会的形式</vt:lpstr>
      <vt:lpstr>家长会的内容</vt:lpstr>
      <vt:lpstr>家长会的频率和时间安排</vt:lpstr>
      <vt:lpstr>家长会的技巧和方法</vt:lpstr>
      <vt:lpstr>倾听和表达</vt:lpstr>
      <vt:lpstr>鼓励和表扬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2024-08-31T10:51:07.718</cp:lastPrinted>
  <dcterms:created xsi:type="dcterms:W3CDTF">2024-08-31T02:51:07Z</dcterms:created>
  <dcterms:modified xsi:type="dcterms:W3CDTF">2024-08-31T02:51:10Z</dcterms:modified>
</cp:coreProperties>
</file>