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3FED3-63D6-4FEB-B65D-474B3CB1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273E5-5B0C-492A-9907-49FC5BF5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AB6AC-02B1-4139-B27F-BDED9002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A9EAF-7192-42ED-9FCC-6DEA0159D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29D22-2016-4DE9-87C2-4B574A1F3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A72F85-4B03-4A60-A97D-41C0837B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69BB85-6AB9-46FD-8638-BC70C359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F7E4A-FAA2-4A0F-972F-A9BC6527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7DC7A-7A3E-460A-A40B-DCD2B3F49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3936F-BBBF-4D2E-8D25-BCE65D73F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FAB09-0807-4626-B3D7-FE32B997B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23103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发现评估和处理校园心理危机的干预指南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识别与评估校园心理危机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校园心理危机预防与教育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合作与沟通在干预中的作用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随着社会竞争的加剧和教育环境的变化，学生面临的心理压力越来越大，校园心理危机事件也呈上升趋势。因此，及时发现、评估和处理校园心理危机，对于保障学生身心健康、维护校园安全具有重要意义。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校园心理危机是指在学校环境中，由于各种内外部压力、突发事件或个体心理因素等原因，导致学生出现严重的心理困扰、情绪失控或行为异常，进而可能对自身或他人造成伤害的紧急状况。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情感困扰危机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由于学业负担过重、成绩不佳等原因导致的心理危机。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因人际关系紧张、社交障碍等问题引发的心理危机。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因自我认同困惑、自我价值感缺失等引发的心理危机。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由于恋爱受挫、家庭变故等情感问题导致的心理危机。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由自然灾害、意外事故等突发事件导致的心理危机。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校园心理危机类型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人际关系危机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学业压力危机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突发性事件危机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自我认知危机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对家庭的影响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对学校的影响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导致学生出现焦虑、抑郁、自卑、自闭等心理问题，甚至引发自杀等极端行为。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给家庭带来沉重的精神负担和经济压力，影响家庭和谐与幸福。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造成社会资源的浪费，影响社会稳定和发展，增加社会犯罪率和暴力事件。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破坏校园安全稳定，影响学校声誉和形象，增加学校管理难度和成本。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识别与评估校园心理危机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观察学生的情绪变化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注意学生的行为改变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关注学生的社交活动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88" b="3988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000" r="2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识别潜在危机信号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注意学生是否经常表现出情绪低落、焦虑、易怒或暴躁等情绪。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留意学生是否有自伤、自杀倾向，或者出现攻击性、逃避性行为。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观察学生是否突然变得孤独、退缩，或者与他人的关系紧张。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评估自杀风险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根据学生的言语、行为和情绪，评估其自杀意念和计划的紧迫性和危险性。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评估自伤风险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判断学生是否有自伤行为，以及自伤行为的频率、方式和后果。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评估暴力倾向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评估学生是否有攻击他人或破坏公物的倾向，以及这种倾向的强烈程度和危险性。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评估危机严重程度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高危个案优先处理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对于存在严重自杀、自伤或暴力倾向的学生，应立即采取干预措施，确保学生安全。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中危个案及时跟进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对于存在一定心理危机但尚未达到高危程度的学生，应安排专业人员及时跟进，提供必要的支持和帮助。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低危个案持续关注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对于心理危机程度较低的学生，应保持关注，提供心理教育和辅导，预防危机升级。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确定干预优先级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与学生建立信任关系，让他们感受到被关心和支持。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耐心倾听学生的问题和困扰，理解他们的感受和需求。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给予学生情绪上的支持，帮助他们缓解焦虑和紧张情绪。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提供情绪支持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制定个性化干预计划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对学生的心理状况进行全面评估，了解他们的具体需求和问题。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制定干预目标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根据学生的实际情况，制定明确的干预目标和计划。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针对学生的不同问题，采取个性化的干预措施，如心理咨询、心理治疗、团体辅导等。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个性化干预措施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https://d.book118.com/165323103141011101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2024-09-09T22:05:26.717</cp:lastPrinted>
  <dcterms:created xsi:type="dcterms:W3CDTF">2024-09-09T14:05:26Z</dcterms:created>
  <dcterms:modified xsi:type="dcterms:W3CDTF">2024-09-09T14:05:28Z</dcterms:modified>
</cp:coreProperties>
</file>