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4BE69-8336-46E5-AE8A-1468C625A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0E6E5-7F76-4AE7-B802-2E30EA0ED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7DBE9-4629-48A5-AECC-D2E544EF4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55767-B095-4199-99FA-03B102FB4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54B930-189B-4D83-84FE-EDE8C952E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DFB3BE-5F51-45E8-BA93-5D352C288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9EDBFD-FB52-40C4-A627-220294480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9266D-A13C-4DEF-B25C-8AFE74CD2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0B9AE-E05A-4988-9803-6153B747C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4F571-5EF8-47F5-B7C7-91B9DE688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AEC7E-3634-4E98-86BB-E247389DD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3100021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血液和造血系统药护理课件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血液和造血系统概述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血液和造血系统疾病药物治疗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血液和造血系统疾病的护理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血液和造血系统疾病预防与控制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血液和造血系统疾病护理案例分析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血液和造血系统概述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血液主要由血浆、红细胞、白细胞和血小板组成，其中血浆约占血液总量的55%。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血液具有运输、防御和调节体温等功能，其中红细胞主要负责运输氧气和营养物质，白细胞负责防御感染，血小板则参与止血过程。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血液的组成和功能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血液的组成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造血系统由骨髓、淋巴结、脾脏等器官组成，其中骨髓是主要的造血器官。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造血系统的结构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造血系统负责生成红细胞、白细胞和血小板等血液成分，维持血液的正常生理功能。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造血系统的作用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造血系统的结构和作用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659" r="565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由于红细胞数量减少或质量异常引起的疾病，如缺铁性贫血、巨幼细胞贫血等。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造血系统恶性肿瘤，由于骨髓中异常白细胞大量增殖并抑制正常造血，导致贫血、出血和感染等症状。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起源于淋巴结或其他淋巴组织的恶性肿瘤，可导致淋巴结肿大、发热等症状。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骨髓造血功能异常引起的疾病，可导致贫血、出血等症状。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骨髓增生异常综合征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血液和造血系统的疾病类型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血液和造血系统疾病药物治疗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药物治疗的种类和作用机制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通过抑制或杀灭病原体，减轻感染症状，预防感染扩散。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调节机体免疫功能，增强免疫应答，抑制炎症反应。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促进血液凝固，减少出血。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抑制肿瘤细胞生长和分裂，诱导细胞凋亡。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抗感染药物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免疫调节剂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止血药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化疗药物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阿莫西林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维生素K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羟基脲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常用药物及其适应症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用于治疗细菌感染，如呼吸道感染、泌尿道感染等。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用于治疗自身免疫性疾病、过敏反应等。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用于治疗出血症、新生儿出血等。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用于治疗慢性粒细胞白血病、骨髓纤维化等。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长期使用抗感染药物可能导致肝肾功能损伤，需定期监测肝肾功能。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抗感染药物的肝肾毒性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糖皮质激素的骨质疏松风险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止血药的过敏反应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化疗药物的骨髓抑制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长期使用糖皮质激素可能导致骨质疏松，需补充钙剂和维生素D。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对某些止血药过敏的患者应禁用或慎用，使用前应进行过敏试验。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化疗药物可能导致骨髓抑制，出现贫血、感染等并发症，需密切监测血常规指标。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药物治疗的注意事项和副作用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血液和造血系统疾病的护理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https://d.book118.com/165331000214011044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2024-09-07T02:29:58.692</cp:lastPrinted>
  <dcterms:created xsi:type="dcterms:W3CDTF">2024-09-06T18:29:58Z</dcterms:created>
  <dcterms:modified xsi:type="dcterms:W3CDTF">2024-09-06T18:30:00Z</dcterms:modified>
</cp:coreProperties>
</file>