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418202-602B-4503-A532-E4373BBAD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5D03E3-3B1D-458B-A124-4D40EEE33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70A120-2EC7-4396-B75E-F260CC3EB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E4FE72-5C45-484B-A7D7-162E8B04D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B74073-D41C-4A32-AD19-48BABF64AC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4D02CE-02FE-46DB-8AD3-F14D6AAE17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67F9A6-B367-45AE-8FA8-CCAEF60096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7F92F0-70E5-4458-89E7-6EFB86197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D5AE4-E845-479F-A94F-23D682A98A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81DA7-8F18-40F5-9210-4C2660AD1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C2B50-D310-449C-B42B-F82ACEC6E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4003134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换填土施工技术经济性评价</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工程概况与技术方案
 施工工艺及主要工序工法
 施工技术经济性评价指标
 直接工程费与辅助工程费分析
 间接工程费与税金分析
 施工期内因素综合考虑
 施工期外因素综合考虑
 经济性评价综合比较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工程概况与技术方案</a:t>
            </a:r>
          </a:p>
        </p:txBody>
      </p:sp>
      <p:sp>
        <p:nvSpPr>
          <p:cNvPr id="3" name="Subtitle 2"/>
          <p:cNvSpPr>
            <a:spLocks noGrp="1"/>
          </p:cNvSpPr>
          <p:nvPr>
            <p:ph type="subTitle" idx="1"/>
          </p:nvPr>
        </p:nvSpPr>
        <p:spPr/>
        <p:txBody>
          <a:bodyPr/>
          <a:lstStyle/>
          <a:p>
            <a:r>
              <a:t>换填土施工技术经济性评价</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工程概况与技术方案</a:t>
            </a:r>
          </a:p>
        </p:txBody>
      </p:sp>
      <p:sp>
        <p:nvSpPr>
          <p:cNvPr id="3" name="Text Placeholder 2"/>
          <p:cNvSpPr>
            <a:spLocks noGrp="1"/>
          </p:cNvSpPr>
          <p:nvPr>
            <p:ph type="body" idx="1"/>
          </p:nvPr>
        </p:nvSpPr>
        <p:spPr/>
        <p:txBody>
          <a:bodyPr/>
          <a:lstStyle/>
          <a:p>
            <a:r>
              <a:t>工程概况</a:t>
            </a:r>
          </a:p>
        </p:txBody>
      </p:sp>
      <p:sp>
        <p:nvSpPr>
          <p:cNvPr id="4" name="Content Placeholder 3"/>
          <p:cNvSpPr>
            <a:spLocks noGrp="1"/>
          </p:cNvSpPr>
          <p:nvPr>
            <p:ph sz="half" idx="2"/>
          </p:nvPr>
        </p:nvSpPr>
        <p:spPr/>
        <p:txBody>
          <a:bodyPr/>
          <a:lstStyle/>
          <a:p>
            <a:r>
              <a:t>1. 项目所在地理位置与自然条件：说明项目的具体地理位置，包括省、市、县，以及项目所在区域的自然条件，如气候、地质、水文等。</a:t>
            </a:r>
          </a:p>
          <a:p>
            <a:r>
              <a:t>2. 工程规模与主要技术指标：明确项目的工程规模，包括工程占地面积、建筑面积、总投资额等。详细列出项目的主要技术指标，如建筑结构形式、抗震设防烈度、建筑高度、绿化率等。</a:t>
            </a:r>
          </a:p>
          <a:p>
            <a:r>
              <a:t>3. 施工条件与主要限制因素：描述项目的施工条件，包括施工场地现状、场地地形、地质条件、水文条件、交通状况等。指出项目施工的主要限制因素，如场地狭窄、交通拥堵、环境保护要求高等。</a:t>
            </a:r>
          </a:p>
        </p:txBody>
      </p:sp>
      <p:sp>
        <p:nvSpPr>
          <p:cNvPr id="5" name="Text Placeholder 4"/>
          <p:cNvSpPr>
            <a:spLocks noGrp="1"/>
          </p:cNvSpPr>
          <p:nvPr>
            <p:ph type="body" idx="3"/>
          </p:nvPr>
        </p:nvSpPr>
        <p:spPr/>
        <p:txBody>
          <a:bodyPr/>
          <a:lstStyle/>
          <a:p>
            <a:r>
              <a:t>技术方案</a:t>
            </a:r>
          </a:p>
        </p:txBody>
      </p:sp>
      <p:sp>
        <p:nvSpPr>
          <p:cNvPr id="6" name="Content Placeholder 5"/>
          <p:cNvSpPr>
            <a:spLocks noGrp="1"/>
          </p:cNvSpPr>
          <p:nvPr>
            <p:ph sz="half" idx="4"/>
          </p:nvPr>
        </p:nvSpPr>
        <p:spPr/>
        <p:txBody>
          <a:bodyPr/>
          <a:lstStyle/>
          <a:p>
            <a:r>
              <a:t>1. 施工工艺与方法：阐述项目施工所采用的主要施工工艺与方法，包括土方开挖、基础施工、结构施工、装饰装修等。详细说明每种工艺与方法的特点和适用范围，以及在项目中的应用情况。</a:t>
            </a:r>
          </a:p>
          <a:p>
            <a:r>
              <a:t>2. 施工机械与设备：列出项目施工中使用的主要施工机械与设备，包括挖掘机、吊车、混凝土搅拌机、钢筋加工机等。详细说明每种机械与设备的型号、规格、性能等，以及在项目中的应用情况。</a:t>
            </a:r>
          </a:p>
          <a:p>
            <a:r>
              <a:t>3. 施工组织与管理：阐述项目施工的组织与管理体系，包括项目部的组织架构、人员配备、职责分工等。详细说明项目施工的质量控制体系、安全生产体系、进度控制体系等，以及在项目中的具体实施情况。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施工工艺及主要工序工法</a:t>
            </a:r>
          </a:p>
        </p:txBody>
      </p:sp>
      <p:sp>
        <p:nvSpPr>
          <p:cNvPr id="3" name="Subtitle 2"/>
          <p:cNvSpPr>
            <a:spLocks noGrp="1"/>
          </p:cNvSpPr>
          <p:nvPr>
            <p:ph type="subTitle" idx="1"/>
          </p:nvPr>
        </p:nvSpPr>
        <p:spPr/>
        <p:txBody>
          <a:bodyPr/>
          <a:lstStyle/>
          <a:p>
            <a:r>
              <a:t>换填土施工技术经济性评价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施工工艺及主要工序工法</a:t>
            </a:r>
          </a:p>
        </p:txBody>
      </p:sp>
      <p:sp>
        <p:nvSpPr>
          <p:cNvPr id="3" name="Text Placeholder 2"/>
          <p:cNvSpPr>
            <a:spLocks noGrp="1"/>
          </p:cNvSpPr>
          <p:nvPr>
            <p:ph type="body" idx="1"/>
          </p:nvPr>
        </p:nvSpPr>
        <p:spPr/>
        <p:txBody>
          <a:bodyPr/>
          <a:lstStyle/>
          <a:p>
            <a:r>
              <a:t>换填土施工工艺流程</a:t>
            </a:r>
          </a:p>
        </p:txBody>
      </p:sp>
      <p:sp>
        <p:nvSpPr>
          <p:cNvPr id="4" name="Content Placeholder 3"/>
          <p:cNvSpPr>
            <a:spLocks noGrp="1"/>
          </p:cNvSpPr>
          <p:nvPr>
            <p:ph sz="half" idx="2"/>
          </p:nvPr>
        </p:nvSpPr>
        <p:spPr/>
        <p:txBody>
          <a:bodyPr/>
          <a:lstStyle/>
          <a:p>
            <a:r>
              <a:t>1. 施工准备：包括场地清理、放样定位、测量放线、材料设备准备等。</a:t>
            </a:r>
          </a:p>
          <a:p>
            <a:r>
              <a:t>2. 挖方工程：采用机械挖土或人工挖土，将原有土方挖至设计标高。</a:t>
            </a:r>
          </a:p>
          <a:p>
            <a:r>
              <a:t>3. 回填工程：将合格的填料分层填入挖方区域，并逐层压实。</a:t>
            </a:r>
          </a:p>
          <a:p>
            <a:r>
              <a:t>4. 碾压压实：利用压路机或其他压实机械，对回填土进行碾压压实，以达到规定的密度要求。</a:t>
            </a:r>
          </a:p>
          <a:p>
            <a:r>
              <a:t>5. 验收评定：对回填土的质量进行检查验收，包括密实度、土质指标等，以确保工程质量符合设计要求。</a:t>
            </a:r>
          </a:p>
        </p:txBody>
      </p:sp>
      <p:sp>
        <p:nvSpPr>
          <p:cNvPr id="5" name="Text Placeholder 4"/>
          <p:cNvSpPr>
            <a:spLocks noGrp="1"/>
          </p:cNvSpPr>
          <p:nvPr>
            <p:ph type="body" idx="3"/>
          </p:nvPr>
        </p:nvSpPr>
        <p:spPr/>
        <p:txBody>
          <a:bodyPr/>
          <a:lstStyle/>
          <a:p>
            <a:r>
              <a:t>换填土施工主要工序工法</a:t>
            </a:r>
          </a:p>
        </p:txBody>
      </p:sp>
      <p:sp>
        <p:nvSpPr>
          <p:cNvPr id="6" name="Content Placeholder 5"/>
          <p:cNvSpPr>
            <a:spLocks noGrp="1"/>
          </p:cNvSpPr>
          <p:nvPr>
            <p:ph sz="half" idx="4"/>
          </p:nvPr>
        </p:nvSpPr>
        <p:spPr/>
        <p:txBody>
          <a:bodyPr/>
          <a:lstStyle/>
          <a:p>
            <a:r>
              <a:t>1. 挖方开挖：根据设计要求，采用机械或人工挖土，将原有土方开挖至设计标高。</a:t>
            </a:r>
          </a:p>
          <a:p>
            <a:r>
              <a:t>2. 回填土料选择：选择符合设计要求的回填土料，包括粒径、含水量、密实度等指标。</a:t>
            </a:r>
          </a:p>
          <a:p>
            <a:r>
              <a:t>3. 回填土分层填筑：将回填土料分层填筑，每层厚度一般为20-30厘米，并逐层压实。</a:t>
            </a:r>
          </a:p>
          <a:p>
            <a:r>
              <a:t>4. 压实方式及要求：采用压路机或其他压实机械，对回填土进行碾压压实，以达到规定的密度要求。压实方式和压实遍数根据回填土料的性质和施工条件而定。</a:t>
            </a:r>
          </a:p>
          <a:p>
            <a:r>
              <a:t>5. 质量控制与验收：对回填土的质量进行严格控制，包括密实度、土质指标等，以确保工程质量符合设计要求。验收时，根据设计要求和施工规范进行质量评定。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施工技术经济性评价指标</a:t>
            </a:r>
          </a:p>
        </p:txBody>
      </p:sp>
      <p:sp>
        <p:nvSpPr>
          <p:cNvPr id="3" name="Subtitle 2"/>
          <p:cNvSpPr>
            <a:spLocks noGrp="1"/>
          </p:cNvSpPr>
          <p:nvPr>
            <p:ph type="subTitle" idx="1"/>
          </p:nvPr>
        </p:nvSpPr>
        <p:spPr/>
        <p:txBody>
          <a:bodyPr/>
          <a:lstStyle/>
          <a:p>
            <a:r>
              <a:t>换填土施工技术经济性评价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施工技术经济性评价指标</a:t>
            </a:r>
          </a:p>
        </p:txBody>
      </p:sp>
      <p:sp>
        <p:nvSpPr>
          <p:cNvPr id="3" name="Text Placeholder 2"/>
          <p:cNvSpPr>
            <a:spLocks noGrp="1"/>
          </p:cNvSpPr>
          <p:nvPr>
            <p:ph type="body" idx="1"/>
          </p:nvPr>
        </p:nvSpPr>
        <p:spPr/>
        <p:txBody>
          <a:bodyPr/>
          <a:lstStyle/>
          <a:p>
            <a:r>
              <a:t>换填土施工成本分析</a:t>
            </a:r>
          </a:p>
        </p:txBody>
      </p:sp>
      <p:sp>
        <p:nvSpPr>
          <p:cNvPr id="4" name="Content Placeholder 3"/>
          <p:cNvSpPr>
            <a:spLocks noGrp="1"/>
          </p:cNvSpPr>
          <p:nvPr>
            <p:ph sz="half" idx="2"/>
          </p:nvPr>
        </p:nvSpPr>
        <p:spPr/>
        <p:txBody>
          <a:bodyPr/>
          <a:lstStyle/>
          <a:p>
            <a:r>
              <a:t>1. 换填土施工成本包括人工费、机械费、材料费、运输费、税金以及管理费等。</a:t>
            </a:r>
          </a:p>
          <a:p>
            <a:r>
              <a:t>2. 其中，人工费是换填土施工成本的主要组成部分，约占总成本的50%以上。</a:t>
            </a:r>
          </a:p>
          <a:p>
            <a:r>
              <a:t>3. 机械费是换填土施工成本的另一个主要组成部分，约占总成本的30%左右。</a:t>
            </a:r>
          </a:p>
        </p:txBody>
      </p:sp>
      <p:sp>
        <p:nvSpPr>
          <p:cNvPr id="5" name="Text Placeholder 4"/>
          <p:cNvSpPr>
            <a:spLocks noGrp="1"/>
          </p:cNvSpPr>
          <p:nvPr>
            <p:ph type="body" idx="3"/>
          </p:nvPr>
        </p:nvSpPr>
        <p:spPr/>
        <p:txBody>
          <a:bodyPr/>
          <a:lstStyle/>
          <a:p>
            <a:r>
              <a:t>换填土施工工期分析</a:t>
            </a:r>
          </a:p>
        </p:txBody>
      </p:sp>
      <p:sp>
        <p:nvSpPr>
          <p:cNvPr id="6" name="Content Placeholder 5"/>
          <p:cNvSpPr>
            <a:spLocks noGrp="1"/>
          </p:cNvSpPr>
          <p:nvPr>
            <p:ph sz="half" idx="4"/>
          </p:nvPr>
        </p:nvSpPr>
        <p:spPr/>
        <p:txBody>
          <a:bodyPr/>
          <a:lstStyle/>
          <a:p>
            <a:r>
              <a:t>1. 换填土施工工期是指从换填土施工开始到完成验收所需的时间。</a:t>
            </a:r>
          </a:p>
          <a:p>
            <a:r>
              <a:t>2. 换填土施工工期长短主要取决于换填土工程量、施工机械设备的配置、施工组织管理水平以及天气等因素。</a:t>
            </a:r>
          </a:p>
          <a:p>
            <a:r>
              <a:t>3. 换填土施工工期一般在1个月到6个月之间。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施工技术经济性评价指标</a:t>
            </a:r>
          </a:p>
        </p:txBody>
      </p:sp>
      <p:sp>
        <p:nvSpPr>
          <p:cNvPr id="3" name="Text Placeholder 2"/>
          <p:cNvSpPr>
            <a:spLocks noGrp="1"/>
          </p:cNvSpPr>
          <p:nvPr>
            <p:ph type="body" idx="1"/>
          </p:nvPr>
        </p:nvSpPr>
        <p:spPr/>
        <p:txBody>
          <a:bodyPr/>
          <a:lstStyle/>
          <a:p>
            <a:r>
              <a:t>换填土施工质量分析</a:t>
            </a:r>
          </a:p>
        </p:txBody>
      </p:sp>
      <p:sp>
        <p:nvSpPr>
          <p:cNvPr id="4" name="Content Placeholder 3"/>
          <p:cNvSpPr>
            <a:spLocks noGrp="1"/>
          </p:cNvSpPr>
          <p:nvPr>
            <p:ph sz="half" idx="2"/>
          </p:nvPr>
        </p:nvSpPr>
        <p:spPr/>
        <p:txBody>
          <a:bodyPr/>
          <a:lstStyle/>
          <a:p>
            <a:r>
              <a:t>1. 换填土施工质量是指换填土工程竣工后所具有的各种使用性能的综合体现。</a:t>
            </a:r>
          </a:p>
          <a:p>
            <a:r>
              <a:t>2. 换填土施工质量的好坏主要取决于换填土材料的质量、施工工艺水平以及施工管理水平等因素。</a:t>
            </a:r>
          </a:p>
          <a:p>
            <a:r>
              <a:t>3. 换填土施工质量一般分为优良、合格、不合格三个等级。</a:t>
            </a:r>
          </a:p>
        </p:txBody>
      </p:sp>
      <p:sp>
        <p:nvSpPr>
          <p:cNvPr id="5" name="Text Placeholder 4"/>
          <p:cNvSpPr>
            <a:spLocks noGrp="1"/>
          </p:cNvSpPr>
          <p:nvPr>
            <p:ph type="body" idx="3"/>
          </p:nvPr>
        </p:nvSpPr>
        <p:spPr/>
        <p:txBody>
          <a:bodyPr/>
          <a:lstStyle/>
          <a:p>
            <a:r>
              <a:t>换填土施工安全分析</a:t>
            </a:r>
          </a:p>
        </p:txBody>
      </p:sp>
      <p:sp>
        <p:nvSpPr>
          <p:cNvPr id="6" name="Content Placeholder 5"/>
          <p:cNvSpPr>
            <a:spLocks noGrp="1"/>
          </p:cNvSpPr>
          <p:nvPr>
            <p:ph sz="half" idx="4"/>
          </p:nvPr>
        </p:nvSpPr>
        <p:spPr/>
        <p:txBody>
          <a:bodyPr/>
          <a:lstStyle/>
          <a:p>
            <a:r>
              <a:t>1. 换填土施工安全是指在换填土施工过程中采取必要的安全措施，防止发生人员伤亡、设备损坏和环境污染等事故。</a:t>
            </a:r>
          </a:p>
          <a:p>
            <a:r>
              <a:t>2. 换填土施工安全的主要措施包括：制定安全生产规章制度、加强安全教育培训、配备必要的安全防护设施、加强施工现场安全管理等。</a:t>
            </a:r>
          </a:p>
          <a:p>
            <a:r>
              <a:t>3. 换填土施工安全事故一般分为轻微事故、一般事故和重大事故三个等级。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施工技术经济性评价指标</a:t>
            </a:r>
          </a:p>
        </p:txBody>
      </p:sp>
      <p:sp>
        <p:nvSpPr>
          <p:cNvPr id="3" name="Text Placeholder 2"/>
          <p:cNvSpPr>
            <a:spLocks noGrp="1"/>
          </p:cNvSpPr>
          <p:nvPr>
            <p:ph type="body" idx="1"/>
          </p:nvPr>
        </p:nvSpPr>
        <p:spPr/>
        <p:txBody>
          <a:bodyPr/>
          <a:lstStyle/>
          <a:p>
            <a:r>
              <a:t>换填土施工环境影响分析</a:t>
            </a:r>
          </a:p>
        </p:txBody>
      </p:sp>
      <p:sp>
        <p:nvSpPr>
          <p:cNvPr id="4" name="Content Placeholder 3"/>
          <p:cNvSpPr>
            <a:spLocks noGrp="1"/>
          </p:cNvSpPr>
          <p:nvPr>
            <p:ph sz="half" idx="2"/>
          </p:nvPr>
        </p:nvSpPr>
        <p:spPr/>
        <p:txBody>
          <a:bodyPr/>
          <a:lstStyle/>
          <a:p>
            <a:r>
              <a:t>1. 换填土施工环境影响是指换填土施工活动对周围环境造成的影响。</a:t>
            </a:r>
          </a:p>
          <a:p>
            <a:r>
              <a:t>2. 换填土施工环境影响的主要方面包括：粉尘污染、噪声污染、水污染、固体废物污染等。</a:t>
            </a:r>
          </a:p>
          <a:p>
            <a:r>
              <a:t>3. 换填土施工环境影响可以通过采取相应的环保措施来减轻或消除。</a:t>
            </a:r>
          </a:p>
        </p:txBody>
      </p:sp>
      <p:sp>
        <p:nvSpPr>
          <p:cNvPr id="5" name="Text Placeholder 4"/>
          <p:cNvSpPr>
            <a:spLocks noGrp="1"/>
          </p:cNvSpPr>
          <p:nvPr>
            <p:ph type="body" idx="3"/>
          </p:nvPr>
        </p:nvSpPr>
        <p:spPr/>
        <p:txBody>
          <a:bodyPr/>
          <a:lstStyle/>
          <a:p>
            <a:r>
              <a:t>换填土施工技术创新</a:t>
            </a:r>
          </a:p>
        </p:txBody>
      </p:sp>
      <p:sp>
        <p:nvSpPr>
          <p:cNvPr id="6" name="Content Placeholder 5"/>
          <p:cNvSpPr>
            <a:spLocks noGrp="1"/>
          </p:cNvSpPr>
          <p:nvPr>
            <p:ph sz="half" idx="4"/>
          </p:nvPr>
        </p:nvSpPr>
        <p:spPr/>
        <p:txBody>
          <a:bodyPr/>
          <a:lstStyle/>
          <a:p>
            <a:r>
              <a:t>1. 换填土施工技术创新是指在换填土施工过程中应用新技术、新工艺、新材料和新设备，以提高施工效率、降低施工成本、提高施工质量和减少施工对环境的影响。</a:t>
            </a:r>
          </a:p>
          <a:p>
            <a:r>
              <a:t>2. 换填土施工技术创新主要包括：采用机械化施工、采用新型换填土材料、采用新的施工工艺以及采用新的施工管理技术等。</a:t>
            </a:r>
          </a:p>
          <a:p>
            <a:r>
              <a:t>3. 换填土施工技术创新可以有效地提高换填土施工的综合效益。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直接工程费与辅助工程费分析</a:t>
            </a:r>
          </a:p>
        </p:txBody>
      </p:sp>
      <p:sp>
        <p:nvSpPr>
          <p:cNvPr id="3" name="Subtitle 2"/>
          <p:cNvSpPr>
            <a:spLocks noGrp="1"/>
          </p:cNvSpPr>
          <p:nvPr>
            <p:ph type="subTitle" idx="1"/>
          </p:nvPr>
        </p:nvSpPr>
        <p:spPr/>
        <p:txBody>
          <a:bodyPr/>
          <a:lstStyle/>
          <a:p>
            <a:r>
              <a:t>换填土施工技术经济性评价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直接工程费与辅助工程费分析</a:t>
            </a:r>
          </a:p>
        </p:txBody>
      </p:sp>
      <p:sp>
        <p:nvSpPr>
          <p:cNvPr id="3" name="Text Placeholder 2"/>
          <p:cNvSpPr>
            <a:spLocks noGrp="1"/>
          </p:cNvSpPr>
          <p:nvPr>
            <p:ph type="body" idx="1"/>
          </p:nvPr>
        </p:nvSpPr>
        <p:spPr/>
        <p:txBody>
          <a:bodyPr/>
          <a:lstStyle/>
          <a:p>
            <a:r>
              <a:t>直接工程费与辅助工程费的比较</a:t>
            </a:r>
          </a:p>
        </p:txBody>
      </p:sp>
      <p:sp>
        <p:nvSpPr>
          <p:cNvPr id="4" name="Content Placeholder 3"/>
          <p:cNvSpPr>
            <a:spLocks noGrp="1"/>
          </p:cNvSpPr>
          <p:nvPr>
            <p:ph sz="half" idx="2"/>
          </p:nvPr>
        </p:nvSpPr>
        <p:spPr/>
        <p:txBody>
          <a:bodyPr/>
          <a:lstStyle/>
          <a:p>
            <a:r>
              <a:t>1. 直接工程费是指直接用于填土工程的费用，包括填土材料费、运输费、压实费、测量费等。</a:t>
            </a:r>
          </a:p>
          <a:p>
            <a:r>
              <a:t>2. 辅助工程费是指为保证填土工程顺利进行而发生的费用，包括临时工程费、安全措施费、管理费等。</a:t>
            </a:r>
          </a:p>
          <a:p>
            <a:r>
              <a:t>3. 直接工程费一般占填土工程总费用的60%-70%，辅助工程费一般占填土工程总费用的30%-40%。</a:t>
            </a:r>
          </a:p>
        </p:txBody>
      </p:sp>
      <p:sp>
        <p:nvSpPr>
          <p:cNvPr id="5" name="Text Placeholder 4"/>
          <p:cNvSpPr>
            <a:spLocks noGrp="1"/>
          </p:cNvSpPr>
          <p:nvPr>
            <p:ph type="body" idx="3"/>
          </p:nvPr>
        </p:nvSpPr>
        <p:spPr/>
        <p:txBody>
          <a:bodyPr/>
          <a:lstStyle/>
          <a:p>
            <a:r>
              <a:t>直接工程费与辅助工程费的影响因素</a:t>
            </a:r>
          </a:p>
        </p:txBody>
      </p:sp>
      <p:sp>
        <p:nvSpPr>
          <p:cNvPr id="6" name="Content Placeholder 5"/>
          <p:cNvSpPr>
            <a:spLocks noGrp="1"/>
          </p:cNvSpPr>
          <p:nvPr>
            <p:ph sz="half" idx="4"/>
          </p:nvPr>
        </p:nvSpPr>
        <p:spPr/>
        <p:txBody>
          <a:bodyPr/>
          <a:lstStyle/>
          <a:p>
            <a:r>
              <a:t>1. 直接工程费的影响因素包括填土材料的种类、运输距离、压实要求等。</a:t>
            </a:r>
          </a:p>
          <a:p>
            <a:r>
              <a:t>2. 辅助工程费的影响因素包括施工环境、施工进度、安全要求等。</a:t>
            </a:r>
          </a:p>
          <a:p>
            <a:r>
              <a:t>3. 影响因素的不同会导致直接工程费和辅助工程费的差异。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https://d.book118.com/165340031343011113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工程概况与技术方案</vt:lpstr>
      <vt:lpstr> 工程概况与技术方案</vt:lpstr>
      <vt:lpstr> 施工工艺及主要工序工法</vt:lpstr>
      <vt:lpstr> 施工工艺及主要工序工法</vt:lpstr>
      <vt:lpstr> 施工技术经济性评价指标</vt:lpstr>
      <vt:lpstr> 施工技术经济性评价指标</vt:lpstr>
      <vt:lpstr> 施工技术经济性评价指标</vt:lpstr>
      <vt:lpstr> 施工技术经济性评价指标</vt:lpstr>
      <vt:lpstr> 直接工程费与辅助工程费分析</vt:lpstr>
      <vt:lpstr> 直接工程费与辅助工程费分析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2024-09-20T21:04:23.838</cp:lastPrinted>
  <dcterms:created xsi:type="dcterms:W3CDTF">2024-09-20T13:04:23Z</dcterms:created>
  <dcterms:modified xsi:type="dcterms:W3CDTF">2024-09-20T13:04:25Z</dcterms:modified>
</cp:coreProperties>
</file>