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D11B5-1751-4EC7-8BB5-00A8052A2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E42AC-BCF4-4E96-844D-CCFCB3944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3D8B4-1AE8-4243-9E9D-29BA623AB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501F4-3979-4648-B8D5-B74A864D3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A246BD-DC5E-4AD3-B6AD-DF6D7D69C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9B6B1C-E64D-4E2D-9366-6CA8C5BCA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8A35BE-F54A-4806-BC5A-B868F22FF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CA4BC-9748-4ECA-971A-89DE9337C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9630C4-88B3-4877-9441-60E747BCB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DE437-AF8D-48F9-BAF6-83155388F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16113-C959-4D1F-99E5-7ED337479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5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340041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程建设现场道路交通方案课件\n## 1.工程建设现场道路交通概述\n### 1.1工程建设现场道路交通的重要性\n### 1.2工程建设现场道路交通的现状\n### 1.3工程建设现场道路交通的挑战与机遇\n## 2.工程建设现场道路交通规划原则\n### 2.1保证施工进度与质量\n### 2.2确保道路交通安全与畅通\n### 2.3合理利用资源，降低成本\n## 3.工程建设现场道路交通方案设计\n### 3.1道路交通方案设计流程\n### 3.2道路布局与结构设计\n### 3.3交通标志、信号与照明设计\n## 4.工程建设现场道路交通方案实施与监控\n### 4.1道路交通方案实施步骤与方法\n### 4.2道路交通方案监控与评估\n### 4.3道路交通方案调整与优化\n## 5.工程建设现场道路交通管理与安全\n### 5.1工程建设现场道路交通管理制度\n### 5.2道路交通安全教育与培训\n### 5.3道路交通安全事故应急预案\n## 6.工程建设现场道路交通方案案例分析\n### 6.1成功案例分析\n### 6.2失败案例分析\n### 6.3经验教训与改进措施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5600"/>
              <a:t>工程建设现场道路交通方案课件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工程建设现场道路交通概述</a:t>
            </a:r>
            <a:endParaRPr/>
          </a:p>
        </p:txBody>
      </p:sp>
      <p:sp>
        <p:nvSpPr>
          <p:cNvPr id="14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3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3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3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保障工程建设进度</a:t>
                </a:r>
                <a:endParaRPr/>
              </a:p>
            </p:txBody>
          </p:sp>
          <p:sp>
            <p:nvSpPr>
              <p:cNvPr id="24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良好的道路交通条件有利于施工材料的运输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提高施工人员的通勤效率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减少施工过程中的时间损失</a:t>
                </a:r>
                <a:endParaRPr/>
              </a:p>
            </p:txBody>
          </p:sp>
        </p:grpSp>
        <p:grpSp>
          <p:nvGrpSpPr>
            <p:cNvPr id="24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4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保障工程质量安全</a:t>
                </a:r>
                <a:endParaRPr/>
              </a:p>
            </p:txBody>
          </p:sp>
          <p:sp>
            <p:nvSpPr>
              <p:cNvPr id="24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减少施工车辆对道路的破坏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降低交通事故发生的概率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保障施工人员的出行安全</a:t>
                </a:r>
                <a:endParaRPr/>
              </a:p>
            </p:txBody>
          </p:sp>
        </p:grpSp>
        <p:grpSp>
          <p:nvGrpSpPr>
            <p:cNvPr id="24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4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提升工程形象</a:t>
                </a:r>
                <a:endParaRPr/>
              </a:p>
            </p:txBody>
          </p:sp>
          <p:sp>
            <p:nvSpPr>
              <p:cNvPr id="24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规范的道路交通秩序有利于提升工程形象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良好的道路交通条件有利于吸引更多的施工队伍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提高工程建设的整体水平</a:t>
                </a:r>
                <a:endParaRPr/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工程建设现场道路交通的重要性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道路条件较差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临时道路较多，路况不稳定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道路宽度不足，交通拥堵现象严重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道路交通标志和信号不完善，安全隐患较大</a:t>
                </a:r>
                <a:endParaRPr/>
              </a:p>
            </p:txBody>
          </p:sp>
          <p:sp>
            <p:nvSpPr>
              <p:cNvPr id="25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交通管理不善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施工车辆与非施工车辆混行，交通秩序混乱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缺乏专业的交通管理人员，交通管理不到位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交通事故频发，道路交通安全问题突出</a:t>
                </a:r>
                <a:endParaRPr/>
              </a:p>
            </p:txBody>
          </p:sp>
          <p:sp>
            <p:nvSpPr>
              <p:cNvPr id="26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环境保护问题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施工车辆排放的废气对环境造成污染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道路交通噪音影响周边居民的生活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施工过程中的废弃物处理不当，影响环境美观</a:t>
                </a:r>
                <a:endParaRPr/>
              </a:p>
            </p:txBody>
          </p:sp>
          <p:sp>
            <p:nvSpPr>
              <p:cNvPr id="26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工程建设现场道路交通的现状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挑战</a:t>
                </a:r>
                <a:endParaRPr/>
              </a:p>
            </p:txBody>
          </p:sp>
          <p:sp>
            <p:nvSpPr>
              <p:cNvPr id="2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道路条件限制，交通组织困难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施工周期短，道路交通压力大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环境保护要求高，交通管理难度大</a:t>
                </a:r>
                <a:endParaRPr/>
              </a:p>
            </p:txBody>
          </p:sp>
          <p:sp>
            <p:nvSpPr>
              <p:cNvPr id="2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机遇</a:t>
                </a:r>
                <a:endParaRPr/>
              </a:p>
            </p:txBody>
          </p:sp>
          <p:sp>
            <p:nvSpPr>
              <p:cNvPr id="2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工程建设现场道路交通规划的研究与实践不断深入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交通管理技术的不断创新，为工程建设现场道路交通管理提供新的手段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国家对基础设施建设的重视，为工程建设现场道路交通改善提供了有力支持</a:t>
                </a:r>
                <a:endParaRPr/>
              </a:p>
            </p:txBody>
          </p:sp>
          <p:sp>
            <p:nvSpPr>
              <p:cNvPr id="2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工程建设现场道路交通的挑战与机遇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工程建设现场道路交通规划原则</a:t>
            </a:r>
            <a:endParaRPr/>
          </a:p>
        </p:txBody>
      </p:sp>
      <p:sp>
        <p:nvSpPr>
          <p:cNvPr id="28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保证施工进度与质量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合理规划道路布局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根据施工进度和施工需求，合理安排道路宽度和走向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保证施工材料的运输通道畅通无阻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避免道路穿越施工区域，影响施工质量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优化交通组织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制定合理的交通方案，提高道路通行能力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采取交通管理措施，减少交通拥堵现象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保证施工人员的通勤效率，提高施工进度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完善道路交通设施</a:t>
                </a:r>
                <a:endParaRPr/>
              </a:p>
            </p:txBody>
          </p:sp>
          <p:sp>
            <p:nvSpPr>
              <p:cNvPr id="3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设置齐全的交通标志、信号和照明设施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保证道路通行条件良好，降低交通事故发生的概率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提高道路交通安全水平，保障施工人员的出行安全</a:t>
                </a:r>
                <a:endParaRPr/>
              </a:p>
            </p:txBody>
          </p:sp>
          <p:sp>
            <p:nvSpPr>
              <p:cNvPr id="3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加强交通管理</a:t>
                </a:r>
                <a:endParaRPr/>
              </a:p>
            </p:txBody>
          </p:sp>
          <p:sp>
            <p:nvSpPr>
              <p:cNvPr id="3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配备专业的交通管理人员，加强交通秩序的维护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对施工车辆进行统一管理，限制非施工车辆的通行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定期对道路交通进行检查，确保道路交通安全畅通</a:t>
                </a:r>
                <a:endParaRPr/>
              </a:p>
            </p:txBody>
          </p:sp>
          <p:sp>
            <p:nvSpPr>
              <p:cNvPr id="3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确保道路交通安全与畅通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合理利用资源，降低成本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优化道路设计方案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充分利用现有道路资源，减少道路建设成本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采用经济适用的道路材料和施工工艺，降低道路建设成本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合理规划道路布局，提高道路使用效率，降低维护成本</a:t>
                </a:r>
                <a:endParaRPr/>
              </a:p>
            </p:txBody>
          </p:sp>
          <p:pic>
            <p:nvPicPr>
              <p:cNvPr id="3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节约交通管理资源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采用智能交通管理系统，提高交通管理效率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合理安排交通管理人员，减少人力成本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加强交通宣传教育，提高施工人员的交通安全意识，降低交通事故处理成本</a:t>
                </a:r>
                <a:endParaRPr/>
              </a:p>
            </p:txBody>
          </p:sp>
          <p:pic>
            <p:nvPicPr>
              <p:cNvPr id="3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工程建设现场道路交通方案设计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道路交通方案设计流程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收集基础资料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了解工程建设的性质、规模和施工需求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调查现有道路条件、交通状况和周边环境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收集相关法规和标准，作为方案设计的基础依据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分析交通需求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评估施工期间的交通流量和交通需求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分析施工材料的运输方式和运输需求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预测施工人员的通勤需求和出行方式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编制道路交通方案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设计道路布局和结构设计，满足交通需求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制定交通组织和管理措施，保证道路交通安全畅通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规划交通标志、信号和照明设施，提高道路安全水平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8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方案评审与优化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组织专家对方案进行评审，提出修改意见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根据评审意见，优化调整方案，形成最终方案</a:t>
                </a:r>
                <a:endParaRPr/>
              </a:p>
            </p:txBody>
          </p:sp>
          <p:pic>
            <p:nvPicPr>
              <p:cNvPr id="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道路布局设计</a:t>
                </a:r>
                <a:endParaRPr/>
              </a:p>
            </p:txBody>
          </p:sp>
          <p:sp>
            <p:nvSpPr>
              <p:cNvPr id="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根据施工需求和交通流量，合理安排道路宽度和走向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保证道路通行条件良好，避免道路穿越施工区域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考虑道路与周边道路的衔接，方便施工材料的运输和人员的出行</a:t>
                </a:r>
                <a:endParaRPr/>
              </a:p>
            </p:txBody>
          </p:sp>
          <p:sp>
            <p:nvSpPr>
              <p:cNvPr id="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道路结构设计</a:t>
                </a:r>
                <a:endParaRPr/>
              </a:p>
            </p:txBody>
          </p:sp>
          <p:sp>
            <p:nvSpPr>
              <p:cNvPr id="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选择经济适用的道路材料，满足道路使用要求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根据道路等级和交通荷载，设计合理的道路结构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考虑道路的排水和防护设施，保证道路的使用寿命</a:t>
                </a:r>
                <a:endParaRPr/>
              </a:p>
            </p:txBody>
          </p:sp>
          <p:sp>
            <p:nvSpPr>
              <p:cNvPr id="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道路布局与结构设计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5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5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5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交通标志设计</a:t>
                </a:r>
                <a:endParaRPr/>
              </a:p>
            </p:txBody>
          </p:sp>
          <p:sp>
            <p:nvSpPr>
              <p:cNvPr id="5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设置齐全的交通标志，包括指示标志、警告标志、禁令标志等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保证交通标志的醒目性和易识别性，提高道路交通安全水平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考虑交通标志的安装位置和高度，方便驾驶员和行人识别</a:t>
                </a:r>
                <a:endParaRPr/>
              </a:p>
            </p:txBody>
          </p:sp>
        </p:grpSp>
        <p:grpSp>
          <p:nvGrpSpPr>
            <p:cNvPr id="5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5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交通信号设计</a:t>
                </a:r>
                <a:endParaRPr/>
              </a:p>
            </p:txBody>
          </p:sp>
          <p:sp>
            <p:nvSpPr>
              <p:cNvPr id="5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根据交通流量和交通需求，设置合理的交通信号灯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保证交通信号的清晰可见，提高道路交通安全水平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考虑交通信号的安装位置和高度，方便驾驶员和行人识别</a:t>
                </a:r>
                <a:endParaRPr/>
              </a:p>
            </p:txBody>
          </p:sp>
        </p:grpSp>
        <p:grpSp>
          <p:nvGrpSpPr>
            <p:cNvPr id="5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6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照明设计</a:t>
                </a:r>
                <a:endParaRPr/>
              </a:p>
            </p:txBody>
          </p:sp>
          <p:sp>
            <p:nvSpPr>
              <p:cNvPr id="6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根据道路类型和交通需求，设置合适的照明设施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保证照明设施的亮度和照射范围，提高道路交通安全水平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考虑照明的节能和环保性能，降低能源消耗和环境污染</a:t>
                </a:r>
                <a:endParaRPr/>
              </a:p>
            </p:txBody>
          </p:sp>
        </p:grpSp>
      </p:grpSp>
      <p:pic>
        <p:nvPicPr>
          <p:cNvPr id="6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交通标志、信号与照明设计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6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6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6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https://d.book118.com/165340041311011111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工程建设现场道路交通方案课件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2024-09-17T18:25:03.602</cp:lastPrinted>
  <dcterms:created xsi:type="dcterms:W3CDTF">2024-09-17T10:25:03Z</dcterms:created>
  <dcterms:modified xsi:type="dcterms:W3CDTF">2024-09-17T10:25:05Z</dcterms:modified>
</cp:coreProperties>
</file>