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F3FFA-704D-4AED-AD03-5CFAE7D40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6055B-D858-4DCB-877D-20A1AB313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B6201-CC06-443E-AD16-1EC31A82F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1D7A1-6128-4392-A886-362ADBC51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6AA9A2-08FA-4724-A50D-099D39D18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FE6B2F-BB11-422E-A1CC-8F81F9856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F7DD18-C7DD-47C2-8B58-306124A61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A311A-A4DF-40AF-A7EC-C7ED8C67E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7B33F-AC25-4F98-BD6B-857C1F1B2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A1E0C-0AB4-43D4-84CB-23F5E6939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72247-BA10-4B88-8870-7905C4431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401103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单位健康教育活动方案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健康问题现状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慢性疾病发病率上升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随着生活节奏加快和工作压力增大，慢性疾病如高血压、糖尿病等发病率呈上升趋势。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缺乏运动和不良饮食习惯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长时间坐姿工作、缺乏运动和不良饮食习惯成为普遍现象，对身体健康造成潜在威胁。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员工健康状况堪忧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部分单位员工存在体重超标、心理压力大等问题，影响工作效率和家庭生活。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预防和控制慢性疾病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通过科学的生活方式和健康管理，预防和控制慢性疾病的发生和发展。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提升员工幸福感和工作效率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健康的身体和良好的心理状态有助于提高员工的幸福感和工作效率。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提高员工健康意识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通过健康教育活动，提高员工对自身健康问题的认识，增强自我保健意识。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9424" r="942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高强度工作者身体透支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部分高强度工作者长时间处于紧张的工作状态，身体和心理均面临透支风险。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年轻员工亚健康问题突出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部分年轻员工长期处于亚健康状态，缺乏运动和不良生活习惯成为主要原因。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中年员工心理压力大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中年员工面临家庭和工作双重压力，容易出现焦虑、抑郁等心理问题。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单位员工健康状况分析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发放健康知识手册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编制健康知识手册，内容涵盖各类健康知识和技巧，供员工随时查阅和学习。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建立健康资讯平台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利用内部网站或微信公众号等平台，定期发布健康资讯和文章，鼓励员工自主学习。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定期开展健康知识讲座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邀请专业医生或营养师为员工讲解健康知识，包括疾病预防、健康饮食、运动健身等方面。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提高员工健康意识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为员工提供科学合理的膳食搭配建议，倡导低油、低盐、低糖的健康饮食习惯。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制定健康膳食计划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推广运动健身活动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提供健康咨询服务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组织各类运动健身活动，如晨跑、瑜伽、羽毛球等，鼓励员工积极参与。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设立健康咨询热线或预约面谈，为员工提供个性化的健康指导和建议。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培养健康生活方式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定期组织员工进行体检和常见疾病筛查，及早发现潜在的健康问题。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开展体检服务和健康筛查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为每位员工建立健康档案，记录其健康状况和患病情况，以便进行针对性的干预和管理。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建立健康档案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针对常见疾病，制定预防措施和干预方案，如控制体重、戒烟限酒、预防感冒等。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实施疾病预防措施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降低常见疾病的发病率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传播健康知识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通过邀请专业医生或营养师，为单位员工讲解健康饮食、科学锻炼、常见疾病预防等方面的知识，提高员工的健康意识和自我保健能力。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31" r="23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健康知识讲座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594" r="32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关注员工身体健康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组织员工进行健康体检，包括身高、体重、血压、血糖等指标的检测，以及心电图、B超等深度检查，为员工建立健康档案，并提供针对性的健康建议。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健康体检活动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激发员工运动热情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举办各类健身运动比赛，如跑步、游泳、羽毛球等，鼓励员工积极参与，提高员工的身体素质和运动能力，同时增强团队凝聚力。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健身运动比赛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开展心理健康辅导活动，如压力管理、情绪调节、人际关系处理等课程或讲座，帮助员工缓解工作压力，提高心理素质和应对能力。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心理健康辅导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https://d.book118.com/165340110342011123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2024-09-28T00:07:10.797</cp:lastPrinted>
  <dcterms:created xsi:type="dcterms:W3CDTF">2024-09-27T16:07:10Z</dcterms:created>
  <dcterms:modified xsi:type="dcterms:W3CDTF">2024-09-27T16:07:13Z</dcterms:modified>
</cp:coreProperties>
</file>