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E6E11-27B4-43B7-AA43-5B487C0B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629FA-5900-4083-8788-F51F40FC4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A38E2-6DDE-43DB-80D6-67265E06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F9D47-6349-4BBA-A14D-37B20D19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FF280-6EE2-4430-834D-54299561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B8706-C7D3-4F7C-B2EE-500A200D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E4896-8497-4252-808B-980D57EF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4FEB1-90B2-4E8F-BF8B-7EB2D30D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D9F94-F8B5-4641-89FD-9A16F5E4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96095-4FCE-486A-90A8-77296B8A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403A3-DCDE-46CE-A8E7-6A04CD25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4024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10培训如何提高员工的团队合作能力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评估员工团队合作能力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持续改进与跟踪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通过明确的分工，使员工能够专注于自己的任务，提高工作效率。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避免重复劳动和资源浪费，使团队能够更高效地利用时间和资源。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减少浪费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在面对紧急任务或突发事件时，能够快速集结团队力量，做出有效应对。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促进团队成员之间的信息交流，使每个人都能够及时了解项目进展和团队动态。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协调行动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通过沟通，增进团队成员之间的相互理解，减少误解和冲突。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确保团队成员之间的行动协调一致，避免出现相互掣肘的情况。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鼓励团队成员提出新的想法和解决方案，激发团队的创造力。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03" b="90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汇聚团队成员的智慧和力量，共同攻克难题和挑战。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汇聚智慧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通过不断的创新和改进，使团队能够不断适应变化的环境和需求，保持竞争优势。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促进团队创新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评估员工团队合作能力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设定评估标准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明确团队合作能力构成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包括沟通、协作、领导、解决问题等能力。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制定具体评估指标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如沟通清晰度、协作主动性、领导有效性等。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确定评估等级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如初级、中级、高级等，以便对员工能力进行量化评估。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实施测评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确保员工参与，获得真实有效的数据。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设计测评工具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如问卷调查、360度反馈、模拟团队任务等。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分析测评结果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发现员工在团队合作能力方面的优势和不足。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125" r="20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定期进行能力测评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根据员工的具体不足，制定针对性的培训方案。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个性化培训方案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为员工提供一对一或小组辅导，帮助其改进团队合作能力。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辅导与指导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对在团队合作中表现优秀的员工给予奖励和认可，鼓励其继续保持并发挥榜样作用。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针对问题制定改进计划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提高员工的表达能力，使其能够清晰、准确地传达自己的想法和意见。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教授员工如何给予和接受反馈，以促进团队成员之间的相互理解和信任。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培养员工积极倾听的习惯，理解他人的观点和需求，减少误解和冲突。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鼓励员工分享自己的经验和知识，促进团队成员之间的交流和学习。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通过有趣的团队建设游戏，增强团队成员之间的默契和信任。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让员工扮演不同的角色，模拟实际工作场景，培养其在团队中的协作能力。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团队协作游戏与活动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https://d.book118.com/165340241133011122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2024-09-25T21:03:55.251</cp:lastPrinted>
  <dcterms:created xsi:type="dcterms:W3CDTF">2024-09-25T13:03:55Z</dcterms:created>
  <dcterms:modified xsi:type="dcterms:W3CDTF">2024-09-25T13:03:57Z</dcterms:modified>
</cp:coreProperties>
</file>