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D8AA4-9C3C-4434-8951-518B8BF76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610EC1-5408-435E-9DC9-57E084D80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4F209A-6BFE-45C9-AA14-71BA52851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15349E-AB57-450D-8B16-C90EAEAF95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942502-F22E-473E-B142-43A9E322B8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6DEDD4-F156-4A44-AB50-F0E9440A2E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9B62CA-98E7-4009-989D-85E55D0A2B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AF0281-C517-47C7-A128-514923ECA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83D4A-6F26-444A-8E08-74CD65477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974464-88CD-4E83-B49B-49D819D12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B1DA5-7286-49D0-8802-E3C3C2334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411202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《毛细管等速电泳》PPT课件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毛细管等速电泳简介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毛细管等速电泳实验技术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毛细管等速电泳仪器介绍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毛细管等速电泳在生物医学中的应用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毛细管等速电泳的优缺点及未来发展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毛细管等速电泳简介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毛细管等速电泳是一种利用电场力对流体中的带电粒子进行分离的电泳技术。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在毛细管中施加直流电场，带电粒子在电场力的作用下以不同的速度进行迁移，经过一段时间后，不同种类的带电粒子会分别聚焦在毛细管的不同位置，从而实现分离。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0389" b="10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毛细管等速电泳技术自20世纪60年代诞生以来，经历了数十年的发展，技术不断完善和提高。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目前，毛细管等速电泳已经成为一种广泛应用于生物、医学、环境等领域的高效分离分析技术。</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87" r="5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根据分离原理和应用需求，毛细管等速电泳可分为多种类型，如毛细管区带电泳、毛细管凝胶电泳、毛细管等速聚焦电泳等。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毛细管等速电泳在蛋白质、多糖、核酸等生物大分子的分离分析中具有广泛的应用，也可用于环境监测、药物筛选等领域。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分类与应用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毛细管等速电泳实验技术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准备毛细管、缓冲液、电极、高压电源等必要的实验器材和试剂。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实验材料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确保实验室温度、湿度适宜，通风良好，避免强光直接照射。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穿戴实验服、戴手套，确保实验操作符合安全规范。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数据记录与分析</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实时记录电泳分离结果，包括谱图、峰高、峰面积等数据，进行后续分析。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电泳分离</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调整高压电源，使电场强度适中，开始电泳分离实验。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加样处理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将待测样品加入毛细管一端，另一端接入电极，准备进行电泳分离。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毛细管清洗</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使用适当的清洗液清洗毛细管内壁，保证实验结果的准确性。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缓冲液填充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将毛细管两端插入缓冲液中，确保毛细管内壁充分润湿。</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457" r="1345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确保不同样品之间不发生交叉污染，每次实验后彻底清洗毛细管。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避免交叉污染</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在加样和填充缓冲液过程中要避免产生气泡，以免影响电泳分离效果。</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防止气泡产生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操作高压电源时要遵守安全规范，避免触电等意外事故发生。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注意安全用电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遵守实验室规章制度，正确处理实验废弃物，确保实验操作符合环保要求。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遵守实验室规定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毛细管等速电泳仪器介绍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毛细管等速电泳是一种基于电场力的分离技术，利用不同物质在电场中的迁移速度不同实现分离。</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在毛细管中，施加一个直流电场，带电粒子在电场力作用下向相反电极移动，由于不同粒子的迁移速度不同，经过一定时间后，各种粒子就会形成分离的谱带。</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仪器通过控制电场强度和毛细管长度，使不同粒子在相同时间内通过相同距离，从而实现分离。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提供直流电场，控制电场强度。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电源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作为分离通道，其内径和长度影响分离效果。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毛细管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检测分离后粒子的信号，常用的有紫外可见光检测器和荧光检测器。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检测器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控制仪器操作流程，实现自动化分离。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控制器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主要部件与功能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安装毛细管、连接电源和检测器、设置电场强度和运行时间、启动仪器、收集数据。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操作步骤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避免高电压直接接触、定期清洗毛细管、保持仪器清洁干燥、定期校准仪器。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定期检查电源和检测器工作状态、定期清洗毛细管、保持室内环境清洁干燥、定期进行仪器全面检查。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维护保养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仪器操作与维护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https://d.book118.com/165341120230011043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2024-09-05T14:56:13.333</cp:lastPrinted>
  <dcterms:created xsi:type="dcterms:W3CDTF">2024-09-05T06:56:13Z</dcterms:created>
  <dcterms:modified xsi:type="dcterms:W3CDTF">2024-09-05T06:56:15Z</dcterms:modified>
</cp:coreProperties>
</file>