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CF25C-A138-4149-BCA1-44855D61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C8B83-D77B-412E-A330-00EAD304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9A408-1D97-4ADC-92DB-D2582595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3CDE8-4932-4B27-82FD-C2F8BD43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207C2-F58E-4233-943A-5063A2E0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49234-A3D8-4735-AFA4-DDB9E1EE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C9EBC-5AD8-4506-A60C-6A0E73DF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F2DD5-29FB-41D0-9210-6A3A4373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E8540-13CA-4B0B-B4BB-957EE073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A07F6-0CD9-4E7B-95A4-3EBDA831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0B238-0452-4F06-A701-C36CD0FD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4210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智能垃圾分类系统的母婴健康与环境保护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母婴健康与垃圾分类关系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环境保护与垃圾分类关系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智能垃圾分类系统在母婴健康与环保领域的应用案例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随着城市化进程的加速，垃圾产生量不断增加，传统垃圾分类方式已无法满足需求，导致资源浪费和环境污染问题日益严重。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母婴健康是关系到国家未来和民族发展的重要因素，而环境保护则是保障母婴健康的重要前提。智能垃圾分类系统通过提高垃圾分类效率，减少垃圾对环境的污染，从而保护母婴健康。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母婴健康与环境保护关系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本研究旨在探讨智能垃圾分类系统在提高垃圾分类效率、减少环境污染以及保护母婴健康方面的作用，为城市垃圾管理和环境保护提供新的思路和方法。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如何设计并实现一种高效、准确的智能垃圾分类系统？该系统如何在实际应用中发挥作用，提高垃圾分类效率并减少环境污染？如何评估该系统对母婴健康的影响？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硬件设备：包括智能垃圾桶、传感器、摄像头等，用于收集垃圾并进行初步分类。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软件算法：通过图像识别、深度学习等技术对垃圾进行精准分类。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云计算平台：实现数据存储、分析和处理，提供实时的垃圾分类监管和决策支持。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：用户将垃圾投入智能垃圾桶，系统通过传感器和摄像头对垃圾进行识别和分类，然后将分类结果传输至云计算平台进行处理和存储。同时，系统还可以根据垃圾分类情况给出相应的提示和建议，引导用户正确投放垃圾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通过摄像头捕捉垃圾图像，利用图像识别技术对垃圾进行自动分类。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通过训练模型提高垃圾分类的准确性和效率。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实现大规模数据存储和处理，提供实时的垃圾分类监管和决策支持。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智能垃圾分类系统可广泛应用于家庭、学校、社区等场所，帮助人们更加方便、快捷地进行垃圾分类，同时也有利于推动环保意识的普及和提高。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近年来，我国政府对垃圾分类工作给予了高度重视，智能垃圾分类系统在国内得到了广泛应用和推广。同时，国内企业也积极投入研发和生产，推动智能垃圾分类技术的不断创新和发展。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欧美等发达国家在智能垃圾分类领域起步较早，技术相对成熟。例如，瑞典等国家已经实现了垃圾自动分类和回收系统的全覆盖。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未来，随着人工智能、物联网等技术的不断发展，智能垃圾分类系统将更加智能化、便捷化。同时，随着全球环保意识的不断提高，智能垃圾分类系统将在全球范围内得到更广泛的应用和推广。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母婴健康与垃圾分类关系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母婴的生理健康直接关系到下一代的身体素质和成长发育。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母婴的心理健康对于家庭和谐、社会稳定具有重要意义。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母婴健康水平是衡量一个国家或地区居民健康水平的重要指标。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垃圾分类可以减少有害垃圾对母婴生活环境的污染。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通过垃圾分类，促进资源回收利用，降低对自然资源的开采和消耗，从而减少对环境的破坏和污染，为母婴提供更加安全、健康的生活环境。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垃圾分类的推广和实施有助于提高公众的环保意识和责任感，形成全社会共同关注和支持母婴健康的良好氛围。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垃圾分类对母婴健康的影响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智能垃圾分类系统在母婴健康领域的应用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智能识别与分类：利用图像识别、深度学习等技术，实现对垃圾的智能识别和分类，降低人工分类的错误率和成本。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数据分析与优化：通过对垃圾分类数据的收集和分析，可以了解垃圾产生和处理情况，为优化垃圾处理和资源回收提供决策支持。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平台：智能垃圾分类系统可以作为宣传教育的平台，向公众普及垃圾分类和环保知识，提高公众的环保意识和责任感。同时，也可以针对母婴群体开展有针对性的宣传教育活动，提高他们对垃圾分类和环保的认识和重视程度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监测与预警：通过对垃圾中有害物质的监测和预警，及时发现和处理可能对母婴健康造成威胁的垃圾，保障母婴生活环境的安全和健康。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环境保护与垃圾分类关系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https://d.book118.com/165342100023011101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2024-09-09T09:23:45.431</cp:lastPrinted>
  <dcterms:created xsi:type="dcterms:W3CDTF">2024-09-09T01:23:45Z</dcterms:created>
  <dcterms:modified xsi:type="dcterms:W3CDTF">2024-09-09T01:23:47Z</dcterms:modified>
</cp:coreProperties>
</file>