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FB6F66-007C-48EB-A2F2-1EA6D7A48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54DC8-46F1-4C74-A901-234174AA0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549B72-E152-4584-9272-18214A284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66A4EE-8C08-4C74-AC19-7809313F6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2C7BCA-884B-46DA-BA60-B7DDF58AED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69733-0BFC-453B-AF56-E71540B67F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A7D9F3-B10E-4550-A1B0-6E282AA808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D1192C-2610-4588-84A9-FAD832FC9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056AB2-9DF9-4C37-A57B-1C5F10C320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2D424-B505-4CAC-94F9-F0F9A8238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E1144-59C2-4A6C-BB87-1D882BE3A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43300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老年人骨质疏松及骨关节炎护理课件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骨质疏松及骨关节炎概述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骨质疏松及骨关节炎的症状与诊断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骨质疏松及骨关节炎的护理与康复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预防与保健措施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骨质疏松及骨关节炎的误区与注意事项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骨质疏松及骨关节炎概述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89" r="189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骨质疏松症是一种以骨量减少和骨组织微结构破坏为特征的全身性骨骼疾病，骨关节炎则是一种关节退行性疾病。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骨质疏松症表现为骨脆性增加，易发生骨折；骨关节炎则表现为关节疼痛、僵硬和活动受限。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71" b="147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骨质疏松症的病因包括内分泌因素、遗传因素、营养因素等；骨关节炎的病因则与年龄、性别、肥胖、炎症、创伤等多种因素相关。</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病理机制方面，骨质疏松症主要是由于骨吸收与骨形成失衡导致骨量减少；骨关节炎则是关节软骨退行性变和继发性骨质增生。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骨质疏松症和骨关节炎在老年人中发病率较高，骨质疏松症在女性中更为常见，骨关节炎则多见于中老年人。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骨质疏松症和骨关节炎均可导致疼痛、功能障碍和生活质量下降，严重时可致残或致死。骨质疏松症还可能导致骨折，其中髋部骨折危害最大，致死率和致残率较高。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674" r="2167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骨质疏松及骨关节炎的症状与诊断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通常表现为腰背痛，疼痛可逐渐加重，尤其在长时间站立或行走后。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骨质疏松患者容易发生骨折，常见部位包括髋部、脊柱和手腕。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骨折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身高变矮、驼背：由于骨骼结构的改变，骨质疏松患者可能会出现身高变矮、驼背的现象。</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0312" b="10312"/>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关节疼痛是骨关节炎最常见的症状，通常在活动后加重。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关节疼痛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关节僵硬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关节肿胀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骨关节炎患者可能会出现关节僵硬，尤其在早晨起床时。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关节肿胀也是骨关节炎的常见症状，表现为关节周围组织增生和肥厚。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https://d.book118.com/165343300102011044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2024-09-06T13:46:29.719</cp:lastPrinted>
  <dcterms:created xsi:type="dcterms:W3CDTF">2024-09-06T05:46:29Z</dcterms:created>
  <dcterms:modified xsi:type="dcterms:W3CDTF">2024-09-06T05:46:31Z</dcterms:modified>
</cp:coreProperties>
</file>