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68C5A-75FD-44E1-A1B1-0B7CA641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E03A7-4DF9-4FC4-B5F0-7BFF0C9D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C06057-A532-4A50-B2BE-D1606916D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365700-6D9E-4541-BC14-FE112F8A9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0294C-F3F2-4E72-9B2E-3875BD8E3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8D7402-EB61-4D1D-B953-B63ACA5BC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34299-4E11-4883-B358-4A6C1D1CD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954FE-A7DE-4F66-8B4A-CE6627730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8FC11-B041-4440-B771-23C90DD80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F89EC-F951-44EB-8C62-B75342AA0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9C6DE-767A-4315-B662-64A4DBA46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43320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养老服务与护理行业现状及发展趋势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行业经营模式与竞争格局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从业人员素质提升与培训体系建设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智能化、信息化在养老服务中应用前景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政府支持政策与民间资本参与情况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总结：挑战与机遇并存，共谋发展大计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7" r="331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为老年人提供生活照顾、康复护理、精神慰藉等服务的总称，旨在满足老年人在生活、健康、心理等方面的需求。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针对老年人、病人或残疾人等特定人群，提供医疗护理、生活照料、康复指导等专业服务。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随着人口老龄化趋势的加剧，养老服务与护理行业逐渐受到重视，经历了从家庭养老到社会化养老的转变，形成了多元化的服务模式和体系。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目前，养老服务与护理行业已成为一个庞大的产业，涵盖了养老院、护理院、康复中心、日间照料中心等多种服务机构，为老年人提供了全方位的服务。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政府出台了一系列政策措施，如《关于加快推进养老服务业发展的意见》、《关于促进护理服务业发展的指导意见》等，为养老服务与护理行业的发展提供了有力保障。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相关法律法规不断完善，如《老年人权益保障法》、《养老机构管理办法》等，对养老服务与护理行业的服务标准、管理要求等方面进行了明确规定。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市场需求与供给分析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老年人口数量增长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随着人口老龄化的加剧，老年人口数量不断增长，对养老服务的需求也随之增加。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高龄老人比例不断上升，对医疗、康复等专业化服务的需求更加迫切。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空巢老人问题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随着社会变迁和家庭结构变化，空巢老人数量增加，对社区和机构养老服务的需求加大。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老年人口数量及结构变化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老年人对养老服务的需求呈现多元化趋势，包括生活照料、医疗护理、精神慰藉等方面。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老年人个体差异大，对养老服务有个性化需求，如定制化饮食、特殊照护等。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随着科技的发展，老年人对智能化养老服务的需求增加，如智能家居、远程医疗等。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当前护理服务供给总量不足，难以满足日益增长的老年人口需求。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护理服务供给不足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护理服务市场缺乏统一标准，服务质量参差不齐，需要加强监管和规范。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护理服务质量参差不齐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护理服务人员数量不足，且专业水平有待提高，需要加强人才培养和引进。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护理服务人员短缺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护理服务供给现状及挑战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行业经营模式与竞争格局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医养结合模式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将医疗资源和养老资源相结合，为老年人提供医疗、康复、护理等一体化服务。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养老院模式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提供长期住宿和全方位护理服务，通常包括医疗、康复、心理、营养等多方面的服务。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社区养老模式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以社区为依托，为老年人提供日间照料、居家服务、健康管理等服务，强调老年人在熟悉的环境中养老。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主要经营模式介绍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719" r="15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随着老龄化加剧和政策推动，国内养老服务市场逐渐兴起，企业数量不断增加，但整体而言，市场集中度较低，尚未形成具有明显优势的龙头企业。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发达国家养老服务市场相对成熟，企业数量较少但规模较大，拥有先进的的管理经验和成熟的的服务模式。国际知名养老企业纷纷进入中国市场，加剧了市场竞争。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创新型企业案例研究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某企业通过独特的的经营模式，将养老服务与医疗、康复等紧密结合，为老年人提供个性化、专业化的的服务，实现了快速发展。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某企业利用先进的的技术手段，打造智能化、信息化的的养老服务平台，提高了服务效率和质量，赢得了市场认可。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某企业通过社区养老模式，整合社区资源，为老年人提供便捷、贴心的的服务，同时降低了运营成本，实现了可持续发展。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从业人员素质提升与培训体系建设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https://d.book118.com/165343320011011110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2024-09-15T03:35:40.130</cp:lastPrinted>
  <dcterms:created xsi:type="dcterms:W3CDTF">2024-09-14T19:35:40Z</dcterms:created>
  <dcterms:modified xsi:type="dcterms:W3CDTF">2024-09-14T19:35:42Z</dcterms:modified>
</cp:coreProperties>
</file>