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FC885-917B-493F-8217-58C69274C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9EB14-0E59-42A0-9A7E-7694506CC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4717A-9557-46DE-829D-C4FD447F4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5EC59-96DD-41B9-9360-EE9E88BED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5DC681-1845-43F4-8E0E-7163E7E9A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5865E3-F3B4-48F9-8BCC-2E009AD68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854F5C-02B4-48DC-803D-EE8463DCB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2489F-9BF0-4468-9F4D-AD86EE8C7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7C6E3-4A9A-440A-B993-6E31DF6E6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F2351-A7AC-4B9F-9A81-E9CD219E2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42B08-F12D-4BF4-A5F9-52969E10C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0005104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灌溉水资源优化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灌溉水资源现状与挑战
 灌溉水资源优化的重要性
 灌溉水资源优化的原则与方法
 水资源监测与管理技术
 节水灌溉技术与措施
 水资源调度与优化配置
 灌溉水资源管理制度与政策
 未来展望与可持续发展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灌溉水资源现状与挑战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灌溉水资源优化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灌溉水资源现状与挑战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灌溉水资源现状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1.当前灌溉水资源短缺，供需矛盾突出。随着人口增加和经济发展，灌溉用水量不断增长，而水资源供给量有限，导致水资源短缺问题日益严重。</a:t>
            </a:r>
          </a:p>
          <a:p>
            <a:r>
              <a:t>2.灌溉水资源利用效率低下，浪费现象严重。由于灌溉设施不完善、管理水平不高等原因，导致灌溉水利用效率低下，水资源浪费现象严重。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灌溉水资源面临的挑战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1.气候变化对灌溉水资源的影响。全球气候变化导致降雨分布不均，水资源量减少，对灌溉水资源造成巨大挑战。</a:t>
            </a:r>
          </a:p>
          <a:p>
            <a:r>
              <a:t>2.灌溉水资源管理制度不完善。当前灌溉水资源管理制度存在缺陷，水资源分配不合理，水权不明确，导致水资源利用效率低下。</a:t>
            </a:r>
          </a:p>
          <a:p>
            <a:r>
              <a:t>以上内容仅供参考，具体情况需要根据实际数据和案例进行阐述。希望能够帮助到您。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灌溉水资源优化的重要性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灌溉水资源优化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灌溉水资源优化的重要性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提高水资源利用效率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1.随着全球水资源日益紧张，提高水资源利用效率成为当务之急。</a:t>
            </a:r>
          </a:p>
          <a:p>
            <a:r>
              <a:t>2.灌溉水资源优化能够减少水资源的浪费，提高灌溉效率。</a:t>
            </a:r>
          </a:p>
          <a:p>
            <a:r>
              <a:t>3.采用现代化的灌溉技术，如滴灌、喷灌等，能够大幅度提高水资源利用效率。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促进农业可持续发展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1.灌溉水资源优化能够提高农作物产量和品质，促进农业发展。</a:t>
            </a:r>
          </a:p>
          <a:p>
            <a:r>
              <a:t>2.合理的灌溉方案能够减少土地盐碱化、水土流失等环境问题。</a:t>
            </a:r>
          </a:p>
          <a:p>
            <a:r>
              <a:t>3.优化灌溉水资源，能够保证农业可持续发展的长远需要。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灌溉水资源优化的重要性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1.灌溉水资源优化能够改善土壤湿度和地下水位，维护生态平衡。</a:t>
            </a:r>
          </a:p>
          <a:p>
            <a:r>
              <a:t>2.合理的灌溉方案能够减少水资源的过度开发，保护水生生态系统。</a:t>
            </a:r>
          </a:p>
          <a:p>
            <a:r>
              <a:t>3.优化灌溉水资源，能够促进生态环境的改善和修复。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提高经济效益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1.灌溉水资源优化能够提高农作物产量和品质，增加农民收入。</a:t>
            </a:r>
          </a:p>
          <a:p>
            <a:r>
              <a:t>2.采用现代化的灌溉技术，能够降低灌溉成本，提高经济效益。</a:t>
            </a:r>
          </a:p>
          <a:p>
            <a:r>
              <a:t>3.合理的灌溉方案能够减少因水资源问题而导致的经济损失。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改善生态环境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灌溉水资源优化的重要性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保障粮食安全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1.灌溉水资源优化能够提高粮食作物的产量和品质，保障粮食安全。</a:t>
            </a:r>
          </a:p>
          <a:p>
            <a:r>
              <a:t>2.合理的灌溉方案能够减少因干旱、洪涝等自然灾害而导致的粮食损失。</a:t>
            </a:r>
          </a:p>
          <a:p>
            <a:r>
              <a:t>3.优化灌溉水资源，能够为国家粮食安全提供有力保障。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推动农业现代化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1.灌溉水资源优化是推动农业现代化的重要手段之一。</a:t>
            </a:r>
          </a:p>
          <a:p>
            <a:r>
              <a:t>2.采用现代化的灌溉技术和设备，能够提高农业生产的自动化和智能化水平。</a:t>
            </a:r>
          </a:p>
          <a:p>
            <a:r>
              <a:t>3.优化灌溉水资源，能够促进农业现代化的实现，提高农业综合竞争力。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灌溉水资源优化的原则与方法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灌溉水资源优化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灌溉水资源优化的原则与方法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1.对水源、水量和水质进行全面评估，以确定可用于灌溉的水资源量。</a:t>
            </a:r>
          </a:p>
          <a:p>
            <a:r>
              <a:t>2.考虑气候变化和人为活动对水资源的影响，进行动态评估和调整。</a:t>
            </a:r>
          </a:p>
          <a:p>
            <a:r>
              <a:t>3.建立水资源数据库，实现数据共享和信息更新。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节水灌溉技术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1.推广滴灌、喷灌等节水灌溉技术，减少水分蒸发和渗漏。</a:t>
            </a:r>
          </a:p>
          <a:p>
            <a:r>
              <a:t>2.根据作物需水量和土壤湿度，调整灌溉计划和水量。</a:t>
            </a:r>
          </a:p>
          <a:p>
            <a:r>
              <a:t>3.结合现代农业技术，提高灌溉效率和水资源利用率。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水资源评估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灌溉水资源优化的原则与方法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水权分配与管理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1.制定公平、合理的水权分配政策，确保各方权益。</a:t>
            </a:r>
          </a:p>
          <a:p>
            <a:r>
              <a:t>2.建立水权交易市场，实现水资源的灵活调配和优化配置。</a:t>
            </a:r>
          </a:p>
          <a:p>
            <a:r>
              <a:t>3.加强水权监管，防止水资源滥用和浪费。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水资源保护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1.加强水源地保护，防止污染和破坏。</a:t>
            </a:r>
          </a:p>
          <a:p>
            <a:r>
              <a:t>2.推广生态农业，减少农药和化肥的使用，降低面源污染。</a:t>
            </a:r>
          </a:p>
          <a:p>
            <a:r>
              <a:t>3.开展水资源保护宣传教育，提高公众意识和参与度。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灌溉水资源优化的原则与方法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水利工程建设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1.规划建设水库、水坝等水利工程，提高水资源调控能力。</a:t>
            </a:r>
          </a:p>
          <a:p>
            <a:r>
              <a:t>2.加强水利工程运维管理，确保工程安全和效益。</a:t>
            </a:r>
          </a:p>
          <a:p>
            <a:r>
              <a:t>3.考虑生态影响，确保水利工程与自然环境相协调。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监测与评估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1.建立水资源监测网络，实时监测水资源状况。</a:t>
            </a:r>
          </a:p>
          <a:p>
            <a:r>
              <a:t>2.定期评估灌溉水资源优化效果，总结经验教训，持续改进。</a:t>
            </a:r>
          </a:p>
          <a:p>
            <a:r>
              <a:t>3.加强信息共享和数据公开，提高水资源管理的透明度和参与度。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水资源监测与管理技术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灌溉水资源优化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水资源监测与管理技术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水资源监测技术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1.遥感监测技术：利用卫星遥感技术进行大范围、实时监测，能够提供全面、精准的水资源数据。</a:t>
            </a:r>
          </a:p>
          <a:p>
            <a:r>
              <a:t>2.水位传感器技术：通过水位传感器实时监测水位变化，为水资源管理提供实时数据支持。</a:t>
            </a:r>
          </a:p>
          <a:p>
            <a:r>
              <a:t>3.流量计技术：利用流量计对水体流量进行实时监测，为水资源调配提供准确数据依据。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水资源数据分析与处理技术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1.数据挖掘技术：运用数据挖掘技术对海量水资源数据进行深入分析，提取有价值的信息。</a:t>
            </a:r>
          </a:p>
          <a:p>
            <a:r>
              <a:t>2.数据可视化技术：通过数据可视化技术将复杂的水资源数据以直观的方式呈现，提高决策效率。</a:t>
            </a:r>
          </a:p>
          <a:p>
            <a:r>
              <a:t>3.云计算技术：利用云计算技术进行高效的数据存储和处理，提高水资源管理效率。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水资源监测与管理技术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水资源管理政策与法规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1.加强水资源管理政策法规的制定与实施，确保水资源管理工作的有序进行。</a:t>
            </a:r>
          </a:p>
          <a:p>
            <a:r>
              <a:t>2.建立健全水资源管理责任制，明确各级政府和部门的职责，确保水资源管理工作的有效落实。</a:t>
            </a:r>
          </a:p>
          <a:p>
            <a:r>
              <a:t>3.加强水资源管理执法力度，严厉打击水资源违法行为，保障水资源安全。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水资源管理信息化技术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1.建设水资源管理信息系统，实现水资源数据的集成共享和高效利用。</a:t>
            </a:r>
          </a:p>
          <a:p>
            <a:r>
              <a:t>2.推广移动应用技术，提高水资源管理工作的便捷性和实时性。</a:t>
            </a:r>
          </a:p>
          <a:p>
            <a:r>
              <a:t>3.加强信息化技术培训，提高水资源管理工作人员的信息化素养。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水资源监测与管理技术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水资源保护与生态修复技术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1.加强水资源保护技术的研究与应用，保障水资源的可持续利用。</a:t>
            </a:r>
          </a:p>
          <a:p>
            <a:r>
              <a:t>2.开展生态修复工程，恢复受损的水生态系统，提高水资源的自净能力。</a:t>
            </a:r>
          </a:p>
          <a:p>
            <a:r>
              <a:t>3.推广节水技术，提高水资源利用效率，减轻水资源压力。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水资源监测与管理国际合作与交流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1.加强与国际组织和其他国家的合作与交流，引进先进的水资源监测与管理技术和经验。</a:t>
            </a:r>
          </a:p>
          <a:p>
            <a:r>
              <a:t>2.积极参与国际水资源合作项目，提高我国在水资源领域的国际影响力。</a:t>
            </a:r>
          </a:p>
          <a:p>
            <a:r>
              <a:t>3.培养国际化水资源管理人才，为我国的水资源监测与管理工作注入新的活力。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https://d.book118.com/166000051045010052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灌溉水资源现状与挑战</vt:lpstr>
      <vt:lpstr> 灌溉水资源现状与挑战</vt:lpstr>
      <vt:lpstr> 灌溉水资源优化的重要性</vt:lpstr>
      <vt:lpstr> 灌溉水资源优化的重要性</vt:lpstr>
      <vt:lpstr> 灌溉水资源优化的重要性</vt:lpstr>
      <vt:lpstr> 灌溉水资源优化的重要性</vt:lpstr>
      <vt:lpstr> 灌溉水资源优化的原则与方法</vt:lpstr>
      <vt:lpstr> 灌溉水资源优化的原则与方法</vt:lpstr>
      <vt:lpstr> 灌溉水资源优化的原则与方法</vt:lpstr>
      <vt:lpstr> 灌溉水资源优化的原则与方法</vt:lpstr>
      <vt:lpstr> 水资源监测与管理技术</vt:lpstr>
      <vt:lpstr> 水资源监测与管理技术</vt:lpstr>
      <vt:lpstr> 水资源监测与管理技术</vt:lpstr>
      <vt:lpstr> 水资源监测与管理技术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2024-09-18T12:58:29.501</cp:lastPrinted>
  <dcterms:created xsi:type="dcterms:W3CDTF">2024-09-18T04:58:29Z</dcterms:created>
  <dcterms:modified xsi:type="dcterms:W3CDTF">2024-09-18T04:58:31Z</dcterms:modified>
</cp:coreProperties>
</file>