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5D283-EEA0-46BC-8D40-CFB2C31E9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CA296-5692-4185-8F12-43F647C54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49EE0-FE18-41F2-9E26-66ED1DAED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77A67D-072D-4215-99D3-0D97F253B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BB570B-76E0-46C6-81BD-CE187CB27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BEDE84-1BB7-4CB3-8D28-883775AD8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EA098F-3FE4-4C90-A306-219678B24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DB9D28-D388-40A2-BF88-1D89C047E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5F817E-E277-4BD0-8320-F7F3D888E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6EFE8-A863-445D-96DF-4716B2B1C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B2719-78F5-45B3-BDC0-982D9BC48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0011501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急性上呼吸道感染查房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急性上呼吸道感染概述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急性上呼吸道感染的诊断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急性上呼吸道感染的治疗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急性上呼吸道感染的预防与护理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急性上呼吸道感染的预后与转归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急性上呼吸道感染概述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急性上呼吸道感染是指自鼻腔至喉部之间的急性炎症的总称，是最常见的感染性疾病之一。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根据感染部位的不同，急性上呼吸道感染可分为普通感冒、喉炎、扁桃体炎等类型。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急性上呼吸道感染多由病毒感染引起，如鼻病毒、流感病毒、呼吸道合胞病毒等，少数情况下也可由细菌感染引起。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病毒感染后，机体免疫力下降，细菌乘虚而入，导致感染。此外，环境因素、不良生活习惯等也可能诱发急性上呼吸道感染。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发热、咳嗽、流涕、鼻塞、喉咙痛等是急性上呼吸道感染的常见症状。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可能出现扁桃体肿大、咽部充血等体征。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如治疗不及时，可能导致中耳炎、鼻窦炎等并发症。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急性上呼吸道感染的诊断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发热、咳嗽、流涕、喉咙痛等。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435" r="2043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咽部充血、扁桃体肿大等。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通常发病急，病程短。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流感通常有高热、肌肉酸痛等症状，且全身症状较重，而上呼吸道感染主要为局部症状。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792" r="21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急性支气管炎通常有咳嗽、咳痰等症状，且肺部可闻及干湿啰音，而上呼吸道感染肺部通常无异常。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急性支气管炎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过敏性鼻炎主要表现为鼻塞、打喷嚏等症状，而上呼吸道感染主要为喉咙痛等症状。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过敏性鼻炎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辅助检查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血常规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白细胞计数通常正常或略高，淋巴细胞比例增高。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胸部X线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通常无异常，如有需要可排除肺部其他疾病。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病原学检查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可采集咽拭子进行病毒分离或抗原检测，有助于确诊病原体。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急性上呼吸道感染的治疗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https://d.book118.com/166000115011010034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2024-09-02T23:57:40.383</cp:lastPrinted>
  <dcterms:created xsi:type="dcterms:W3CDTF">2024-09-02T15:57:40Z</dcterms:created>
  <dcterms:modified xsi:type="dcterms:W3CDTF">2024-09-02T15:57:42Z</dcterms:modified>
</cp:coreProperties>
</file>