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0696A-D121-4BAF-816F-1291B381E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F7BE8-FECF-48D2-9E44-591963C61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69CC5B-58CB-42A0-B2B0-DDE358BB9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00CD7A-B295-434E-88FB-670450A38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F19C1B-FAEB-4DC5-88CA-DB1E948386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78EA24-7DAC-4CE6-9A0D-628C68DB90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0F00AC-7876-4378-972B-45F7342992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3F4B9-3C6D-41F7-85A5-F9A6C06CAD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5E76AD-5C01-4C35-8191-5FBE2A26F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A9143-7D1F-4C7F-8B04-C9715E770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B5ECC-18B6-41EA-BBF1-5B366D81F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00203114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爱尔组织结构图课件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爱尔组织结构图的概述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爱尔组织结构图的构建</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爱尔组织结构图与其他工具的结合</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爱尔组织结构图的应用案例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爱尔组织结构图的未来发展</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爱尔组织结构图的概述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爱尔组织结构图是一种用于描述组织内部结构和关系的图形表示方法。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清晰直观地展示组织的层级关系、部门划分和职位设置，便于理解和沟通。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帮助组织更好地进行资源配置、决策和协调，促进组织的高效运作。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广泛应用于企业、政府机构、非营利组织等各类组织的管理和沟通中。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重要性及应用场景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与其他组织结构的比较</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与矩阵组织结构相比，爱尔组织结构图更强调组织的层级关系和稳定性。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与传统的树形组织结构图相比，爱尔组织结构图更加灵活，能够更好地表示复杂的组织结构和关系。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爱尔组织结构图的构建</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收集信息</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通过与相关人员进行沟通，收集各部门职责、岗位设置等信息，确保信息的准确性和完整性。</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确定组织结构</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首先需要明确组织的层级关系和部门设置，为绘制组织结构图提供基础框架。</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设计布局</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根据收集的信息，设计组织结构图的布局，包括层级关系、部门分类等，使结构图易于理解和使用。</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审核与修改</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完成初步绘制后，需对结构图进行审核和修改，确保信息的准确性和完整性，以及结构的合理性和美观度。</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绘制图形</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使用图形软件或手绘方式，按照设计好的布局绘制组织结构图，标注各部门和岗位信息。</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组织结构图中应清晰地展示出各层级之间的关系，如上下级关系、平行关系等。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层级关系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组织结构图中应明确地标注出各部门名称、职责等信息，以便了解各部门在组织中的定位和作用。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部门设置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组织结构图中应详细地列出各岗位名称、职责等信息，以便了解各岗位在组织中的具体工作内容和要求。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岗位设置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组织结构图中应使用简洁明了的语言标注信息，避免使用过于复杂或含糊不清的表述方式。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信息标注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常见问题及解决方案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信息不准确或不完整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为确保信息的准确性和完整性，需与相关人员进行充分沟通，并多次审核和修改组织结构图。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结构不合理或不够美观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为使结构合理美观，需注重布局设计，并使用适当的图形软件进行绘制。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缺乏动态调整能力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为提高组织结构图的动态调整能力，需定期更新和维护组织结构图，以适应组织的变化和发展。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爱尔组织结构图与其他工具的结合</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https://d.book118.com/166002031143010055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2024-09-23T05:15:02.267</cp:lastPrinted>
  <dcterms:created xsi:type="dcterms:W3CDTF">2024-09-22T21:15:02Z</dcterms:created>
  <dcterms:modified xsi:type="dcterms:W3CDTF">2024-09-22T21:15:04Z</dcterms:modified>
</cp:coreProperties>
</file>