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368F3-123A-45E8-BB06-B29131537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39A8A-963A-4594-82AC-1247116EC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9D2E8-05EB-4EEA-B029-BAEE6C758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E53F8B-5BB5-42AB-9B04-44C4004FC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0DEA2C-0115-48F7-89B8-0EA6E7EF8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332D7B-FB9F-40FF-8CA9-3D0D8A533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379FAF-F8F4-47BC-87E5-5F688AEA4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BFFC3-5ADA-48FC-A6DD-AD271E745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DEC608-5062-44C6-9109-7462A3D5C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4A6CC-87F0-47D1-94F7-63F17B20A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6FBBF-105E-4184-B270-ACADDB341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02132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社会心理健康教育的提案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社会心理健康教育的现状和问题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社会心理健康教育的目标和内容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社会心理健康教育的实施方式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社会心理健康教育的评估和改进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9450" b="294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社会竞争压力加大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随着社会的发展，人们面临的竞争压力越来越大，这给人们的心理健康带来了挑战。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心理问题增多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由于生活节奏加快，人们容易产生焦虑、抑郁等心理问题，这些问题对个人的生活和工作都会产生负面影响。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缺乏有效的心理健康教育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虽然社会对心理健康教育越来越重视，但现有的教育方式和内容不能满足人们的需求。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通过心理健康教育，可以帮助人们更好地应对生活中的挑战和压力，提高心理素质。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994" r="1899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39" r="43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心理健康教育有助于培养个人的自我认知、自我调节和自我激励能力，促进个人发展。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通过解决个人的心理问题，可以减少社会矛盾和冲突，维护社会稳定。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社会心理健康教育的现状和问题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现有的心理健康教育资源分布不均，城乡之间、不同地区之间的差距较大。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心理健康教育的内容和方法相对单一，缺乏针对性和实效性。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当前社会对心理健康的关注度逐渐提高，但整体水平仍较低。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缺乏专业的心理健康教育师资力量，教师的专业素养有待提高。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家庭、学校和社会对心理健康教育的认识存在误区，导致教育效果不佳。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心理健康教育与其他学科的融合不够，缺乏跨学科的合作与交流。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社会心理健康教育的目标和内容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99" r="200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通过教育和宣传，提高公众对社会心理健康的认识和理解，增强人们对心理健康的关注和重视。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提高社会心理健康意识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帮助人们建立积极、乐观的心态，提高应对压力和困难的能力，促进个人和社会的整体幸福感。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通过教育和培训，提高人们对心理问题的认识和预防能力，为有需要的人群提供及时的心理支持和辅导。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预防和解决心理问题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通过提升人们的心理健康水平，减少因心理问题引发的社会矛盾和冲突，促进社会的和谐稳定发展。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促进社会和谐发展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教育内容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介绍心理健康的基本概念、标准和意义，帮助人们了解心理健康的重要性。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常见心理问题及应对方法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讲解常见的心理问题，如焦虑、抑郁、压力等，以及应对这些问题的有效方法和技巧。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积极心态的培养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教授如何通过调整思维方式、培养兴趣爱好、建立人际关系等方式，培养积极、乐观的心态。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社会心理支持资源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介绍社会上可用的心理支持和辅导资源，如心理咨询机构、热线电话等，帮助有需要的人群及时获得帮助。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https://d.book118.com/166002132230010054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2024-09-22T04:09:32.956</cp:lastPrinted>
  <dcterms:created xsi:type="dcterms:W3CDTF">2024-09-21T20:09:32Z</dcterms:created>
  <dcterms:modified xsi:type="dcterms:W3CDTF">2024-09-21T20:09:35Z</dcterms:modified>
</cp:coreProperties>
</file>