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F504E-29B5-4FB4-8B1D-1ADDC21DF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C41D5-E36C-4E1E-8CA5-55945FE85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5ADC1-250A-46E3-BE85-D771ED76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95A90-9ACC-4CB3-8AC4-6F7816E53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504FC3-B75A-4982-9884-05F786C72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B5E6EC-58C3-4A06-94F9-9393D8103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43348-2C93-4EB9-A3A4-381976051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38CCE-C83C-4976-93AE-21465BE99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FF400-FD74-4646-92FE-0E7C9F8C4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D54F6-7FCE-4861-8C52-EE2C9F840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EC148-41CF-4AA1-9C37-77A62E684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31050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精神科躯体治疗的原理和方法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精神科躯体治疗的适应症和禁忌症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精神科躯体治疗的疗效和副作用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精神科躯体治疗的发展趋势和未来展望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精神科躯体治疗是指通过使用药物、手术、物理疗法等手段，针对精神疾病患者的躯体症状进行治疗的方法。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精神科躯体治疗具有直接针对躯体症状、疗效迅速、副作用较少等特点，对于一些严重的精神疾病患者的躯体症状，如焦虑、抑郁、失眠等，具有较好的治疗效果。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00" r="17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通过缓解躯体症状，改善患者的生活质量，使患者能够更好地融入社会和工作。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辅助心理治疗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46" r="16846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精神科躯体治疗可以辅助心理治疗，增强治疗效果，促进患者康复。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及时治疗精神疾病患者的躯体症状，可以预防一些并发症的发生，如自杀、心血管疾病等。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精神科躯体治疗的重要性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650" r="216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精神科躯体治疗的历史可以追溯到20世纪初，随着医学技术的不断发展，精神科躯体治疗的方法和手段也不断更新和完善。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目前，精神科躯体治疗正朝着个性化、精准化的方向发展，同时，随着医疗技术的进步，新的治疗方法也不断涌现，为精神疾病患者提供了更多的治疗选择。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精神科躯体治疗的历史与发展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精神科躯体治疗的原理和方法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抗精神病药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抗癫痫药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186" r="41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3483" b="348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用于治疗精神分裂症、双相障碍等精神病性障碍，缓解阳性症状和预防复发。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用于治疗抑郁症、焦虑症等情感障碍，缓解抑郁、焦虑情绪。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用于治疗癫痫等神经系统疾病，控制癫痫发作。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如镇静剂、抗焦虑药等，用于缓解焦虑、失眠等症状。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通过电流刺激大脑，引起短暂的意识丧失和全身抽搐，从而缓解精神症状。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主要用于治疗抑郁症、精神分裂症等严重精神障碍。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电休克疗法需要在专业医疗机构进行，并严格掌握适应症和禁忌症。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电休克疗法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通过调整不良认知模式，改变不良行为习惯，改善情绪和心理状态。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以家庭为单位，改善家庭关系和沟通方式，促进家庭成员的心理健康。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通过改善人际关系，提高社交能力和应对压力的能力。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人际关系疗法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如精神分析、格式塔疗法等，针对不同症状和需求进行个性化治疗。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其他心理治疗方法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66" r="168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提高患者的生活自理能力和社会适应能力，如日常起居、家务劳动等。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针对患者的兴趣和职业需求，进行职业技能培训和就业指导。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提高患者的社交能力和沟通技巧，增强人际交往能力。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如音乐治疗、艺术治疗等，通过非药物治疗方式促进患者康复。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生活技能训练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职业康复训练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社交技能训练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其他康复训练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https://d.book118.com/166003105002010033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2024-09-01T09:36:29.640</cp:lastPrinted>
  <dcterms:created xsi:type="dcterms:W3CDTF">2024-09-01T01:36:29Z</dcterms:created>
  <dcterms:modified xsi:type="dcterms:W3CDTF">2024-09-01T01:36:31Z</dcterms:modified>
</cp:coreProperties>
</file>