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2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AB76E-A0A9-493D-88DA-E8BC3DCB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462AC-AF3C-41E6-AF29-B20C3050C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02FAE-B6CE-48A3-8ACA-464AC278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CFA58-008A-4DFB-B225-74A82AB5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572D4-FAED-4B7F-9A80-36D0BB40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E4AAE-9E28-4831-A2A4-6F6578BA6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D02A9-7FA6-41D8-8C97-A3E348250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B85C1-DC5E-464D-BDCE-88952E27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88D9-6778-4038-956B-AE27C541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4CF73-FC63-435A-A6FE-BE9510E5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76CE-EA3E-46C0-A84A-6BCD9761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1223" r:id="rId2"/>
    <p:sldLayoutId id="2147521224" r:id="rId3"/>
    <p:sldLayoutId id="2147521225" r:id="rId4"/>
    <p:sldLayoutId id="2147521226" r:id="rId5"/>
    <p:sldLayoutId id="2147521227" r:id="rId6"/>
    <p:sldLayoutId id="2147521228" r:id="rId7"/>
    <p:sldLayoutId id="2147521229" r:id="rId8"/>
    <p:sldLayoutId id="2147521230" r:id="rId9"/>
    <p:sldLayoutId id="2147521231" r:id="rId10"/>
    <p:sldLayoutId id="21475212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315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培养学生积极心态的心理健康教育实践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心理健康教育实践的意义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心理健康教育实践的内容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心理健康教育实践的方法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心理健康教育实践的效果评估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心理健康教育实践的师资队伍建设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心理健康教育实践的意义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提高学生心理素质</a:t>
            </a:r>
            <a:endParaRPr lang="zh-CN" altLang="en-US"/>
          </a:p>
        </p:txBody>
      </p:sp>
      <p:sp>
        <p:nvSpPr>
          <p:cNvPr id="10490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心理健康教育实践还可以帮助学生建立良好的人际关系，学会与他人沟通和合作。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心理健康教育实践有助于培养学生的积极心态，使他们在面对困难和挫折时能够保持乐观和积极的态度。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心理健康教育实践有助于提高学生的心理素质，增强他们的抗压能力。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通过心理健康教育实践，学生可以学会正确认识自己，接纳自己，提高自信心。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培养学生积极心态</a:t>
            </a:r>
            <a:endParaRPr lang="zh-CN" altLang="en-US"/>
          </a:p>
        </p:txBody>
      </p:sp>
      <p:sp>
        <p:nvSpPr>
          <p:cNvPr id="104906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心理健康教育实践的重要性：帮助学生建立积极的心态，提高心理素质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积极心态的影响：有助于学生更好地应对压力和挑战，提高学习效率和生活质量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心理健康教育实践的方法：通过课程、活动、咨询等方式，引导学生认识自己，接纳自己，培养积极的心态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积极心态的培养：需要家庭、学校、社会共同努力，为学生创造一个积极向上的成长环境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促进学生全面发展</a:t>
            </a:r>
            <a:endParaRPr lang="zh-CN" altLang="en-US"/>
          </a:p>
        </p:txBody>
      </p:sp>
      <p:sp>
        <p:nvSpPr>
          <p:cNvPr id="10491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心理健康教育实践有助于提高学生的心理素质，增强他们的适应能力和抗压能力。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心理健康教育实践可以帮助学生建立正确的价值观和人生观，促进他们的全面发展。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心理健康教育实践可以培养学生的团队合作精神和沟通能力，提高他们的社交能力。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心理健康教育实践可以引导学生正确面对挫折和困难，培养他们的坚韧不拔和勇于挑战的精神。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19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心理健康教育实践的内容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心理健康知识教育</a:t>
            </a:r>
            <a:endParaRPr lang="zh-CN" altLang="en-US"/>
          </a:p>
        </p:txBody>
      </p:sp>
      <p:sp>
        <p:nvSpPr>
          <p:cNvPr id="1049238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心理健康的定义和重要性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心理健康的影响因素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心理健康的评估方法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心理健康的促进策略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心理健康的教育方法和资源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8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72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心理健康的教育效果和评价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心理辅导与咨询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心理辅导的目的：帮助学生解决心理问题，提高心理健康水平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心理辅导的方法：倾听、共情、引导、建议等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心理辅导的内容：情绪管理、人际关系、学习压力、自我认知等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心理辅导的效果：提高学生的心理素质，增强适应能力，促进学生全面发展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心理训练与拓展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心理素质训练：提高学生的心理承受能力，增强自信心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团队协作训练：培养学生的团队合作精神，提高沟通能力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情绪管理训练：帮助学生认识自己的情绪，学会控制和调节情绪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挫折教育：引导学生正确面对挫折，培养坚韧不拔的意志品质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心理危机干预</a:t>
            </a:r>
            <a:endParaRPr lang="zh-CN" altLang="en-US"/>
          </a:p>
        </p:txBody>
      </p:sp>
      <p:sp>
        <p:nvSpPr>
          <p:cNvPr id="10494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心理危机的定义和类型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心理危机的干预策略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心理危机的预防和应对措施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心理危机的识别和评估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52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心理健康教育实践的方法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课程教育法</a:t>
            </a:r>
            <a:endParaRPr lang="zh-CN" altLang="en-US"/>
          </a:p>
        </p:txBody>
      </p:sp>
      <p:sp>
        <p:nvSpPr>
          <p:cNvPr id="104956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7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课程设计：根据学生需求，设计适合的心理健康教育课程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教学方法：采用多种教学方法，如讲授、讨论、案例分析等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课程内容：包括心理健康基础知识、心理调适方法、人际交往技巧等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课程评价：通过考试、作业、课堂表现等方式评价学生的学习效果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https://d.book118.com/166003150042010040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培养学生积极心态的心理健康教育实践</vt:lpstr>
      <vt:lpstr>目录</vt:lpstr>
      <vt:lpstr>添加章节标题</vt:lpstr>
      <vt:lpstr>心理健康教育实践的意义</vt:lpstr>
      <vt:lpstr>提高学生心理素质</vt:lpstr>
      <vt:lpstr>培养学生积极心态</vt:lpstr>
      <vt:lpstr>促进学生全面发展</vt:lpstr>
      <vt:lpstr>心理健康教育实践的内容</vt:lpstr>
      <vt:lpstr>心理健康知识教育</vt:lpstr>
      <vt:lpstr>心理辅导与咨询</vt:lpstr>
      <vt:lpstr>心理训练与拓展</vt:lpstr>
      <vt:lpstr>心理危机干预</vt:lpstr>
      <vt:lpstr>心理健康教育实践的方法</vt:lpstr>
      <vt:lpstr>课程教育法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2024-09-06T11:58:12.040</cp:lastPrinted>
  <dcterms:created xsi:type="dcterms:W3CDTF">2024-09-06T03:58:12Z</dcterms:created>
  <dcterms:modified xsi:type="dcterms:W3CDTF">2024-09-06T03:58:14Z</dcterms:modified>
</cp:coreProperties>
</file>