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1FBE6-CE91-4765-B5F5-BACB67CD3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CBC29-2524-4F9A-8F6E-94849ECDC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6D7C1-C950-47AC-B41D-5353F779F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4D0F2-8FC2-4E50-9C29-5851D3BF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083A8C-FE25-41ED-A1B5-24C799847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9BAB0C-A541-4F21-A82A-EE9D0F01B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DAFCF9-DEF4-4603-B70B-36589C01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9DC8A5-BF09-468A-8F00-C3311F1FE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CACCD-E0A8-4221-8556-2E156D607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6754B-8EBC-41EA-82B1-A873F7608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8C1E8-9A19-4652-BFCD-D9E1A1EB2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0032110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2023年车管所年终工作总结报告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业务数据统计和分析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工作中存在的问题和改进建议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下一年度工作计划和展望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负责新车上牌、旧车过户转籍、车辆信息变更等业务办理。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组织开展驾驶证申领、换证、补证、注销等业务工作。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对营运车辆进行安全技术检验，确保车辆安全性能符合标准。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处理各类交通违法行为，包括违章罚款、扣分等。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车辆登记管理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驾驶员管理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交通违法处理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驾驶员管理业务量稳步增长，驾驶证换证率达到98%。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车辆安全检查合格率达到95%以上，有效保障道路交通安全。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完成全年车辆登记管理工作目标，提高业务办理效率。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交通违法处理工作及时准确，有效遏制交通违法行为的发生。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964" b="5964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推出线上预约服务，方便群众办理业务，减少等待时间。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开展“一窗式”服务改革，实现业务办理流程简化、效率提升。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加强与相关部门的沟通协作，形成工作合力，提高工作效率。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在疫情防控期间，积极落实各项防控措施，确保业务办理安全有序。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工作亮点和成绩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3" b="93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简化业务流程，提高服务效率。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强化车辆年检、违规处理等环节，确保道路交通安全。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运用科技手段提升车管所信息化水平，提高管理效率。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优化车管所服务流程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加强车辆安全管理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推进智慧车管建设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通过改进业务流程，减少了群众等待时间，提高了服务满意度。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加强了与交警、交通等部门的协作，有效降低了交通事故发生率。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完成了信息化平台建设，实现了数据共享和业务协同。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6978" r="2697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车辆安全管理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智慧车管建设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599" b="65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重点工作存在的问题和解决方案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服务流程仍需进一步优化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针对存在的问题，持续改进业务流程，提高服务水平。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车辆安全监管力度需加强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加强与相关部门的沟通协作，加大违规处罚力度。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智慧车管建设需持续推进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加大科技投入，完善信息化平台功能，提高数据利用效率。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业务数据统计和分析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https://d.book118.com/166003211050010041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2024-09-08T02:17:50.277</cp:lastPrinted>
  <dcterms:created xsi:type="dcterms:W3CDTF">2024-09-07T18:17:50Z</dcterms:created>
  <dcterms:modified xsi:type="dcterms:W3CDTF">2024-09-07T18:17:52Z</dcterms:modified>
</cp:coreProperties>
</file>