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4676-990D-4780-9541-D7241646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445F1-6BBB-4FA6-A98A-A7FFB206C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FBFE6-D38E-4643-851D-E19DD794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B12D9-6277-4C4B-B226-F12186389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5EF13-355D-4939-89E1-1BD22E53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44F76-E5F2-4EF5-88DD-8FAEFE21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5466F-6AE9-4DAB-96E9-E43361452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FABE5-68CF-4C0D-905F-55620C174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E2A42-C2BB-4824-9FD6-3836011D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9E197-2F86-4F3F-9EE4-201CD9E5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02BC1-FAA9-41B6-A513-261D8D6C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4050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医药网络营销与策划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医药网络营销概述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504" r="225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医药网络营销是指利用互联网平台和数字化手段，实现药品、医疗器械、医疗服务等医药产品的推广和销售活动。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覆盖面广、传播速度快、互动性强、个性化定制、数据驱动等。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通过网络营销，医药企业可以突破传统销售渠道的限制，拓展更广阔的市场空间。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通过网络广告、社交媒体等手段，提高品牌知名度和美誉度。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网络营销可以降低传统营销方式中的人力、物力和财力成本。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20世纪90年代，随着互联网的兴起，医药企业开始尝试网络营销。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21世纪初，随着社交媒体的兴起，医药网络营销逐渐成熟。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近年来，随着大数据、人工智能等技术的应用，医药网络营销不断创新和升级。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医药网络营销的历史与发展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医药网络营销策略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根据市场需求和竞争状况，明确产品的目标受众和特点，以满足消费者需求。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44" r="964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271" r="2727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强调产品独特性和优势，与竞争对手区分开来，提高消费者认知度。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突出产品差异化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塑造良好的品牌形象和口碑，提升消费者对产品的信任度和忠诚度。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根据产品价值和消费者需求，制定合理的价格策略，以获得消费者认可和满意度。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根据产品成本和市场需求，制定合理的价格策略，确保盈利和市场份额。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分析竞争对手的价格策略，制定具有竞争力的价格，以提高市场份额。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整合线下渠道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与医疗机构、药店等合作，实现线上线下融合，提高销售效率和客户满意度。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优化渠道管理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建立完善的渠道管理体系，确保渠道顺畅、高效运转，降低渠道成本。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建立线上渠道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利用电商平台、自建官网等线上渠道，拓展销售渠道和覆盖范围。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制定促销计划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根据市场需求和销售目标，制定有针对性的促销计划。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开展线上活动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利用社交媒体、电商平台等线上平台，开展促销活动、打折优惠等营销活动。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加强线下推广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通过宣传单、海报等形式，加强线下宣传推广，提高产品知名度和销售量。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医药网络营销手段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内容更新与维护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通过优化网站结构和内容，提高网站在搜索引擎结果页的排名，吸引潜在客户点击访问。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分析目标受众常用的搜索关键词，确保网站内容和标题包含这些关键词。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确保网站导航简单明了，页面加载速度快，提高用户体验。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定期更新网站内容，保持网站活跃度和质量。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52" r="1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41" r="268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49" r="149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关键词广告（SEM）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在搜索引擎结果页投放广告，吸引潜在客户点击访问。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选择与产品或服务相关的关键词，确保广告投放效果。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设计吸引人的广告标题和描述，提高点击率。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实时跟踪广告效果，定期分析数据，调整关键词和出价。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广告跟踪与分析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利用社交媒体平台发布内容，与潜在客户互动，提高品牌知名度和影响力。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选择适合目标受众的社交媒体平台，如微信、微博、抖音等。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制定内容策略，发布有价值、有趣、与品牌相关的内容。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及时回复用户评论和私信，增强用户粘性。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互动与回复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社交媒体营销（SMM）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https://d.book118.com/166004050201010050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2024-09-16T03:28:03.606</cp:lastPrinted>
  <dcterms:created xsi:type="dcterms:W3CDTF">2024-09-15T19:28:03Z</dcterms:created>
  <dcterms:modified xsi:type="dcterms:W3CDTF">2024-09-15T19:28:05Z</dcterms:modified>
</cp:coreProperties>
</file>