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A36E1-C11D-4754-B962-48976162B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C5B1B-60B4-43FC-BE05-9778642F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3AE76-67B8-4B5E-962F-DFEFBE37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A2955-1D76-474F-AA41-187D86F02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8AA77-AFBE-44FF-8B9E-11AD4972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D9EC8-5A6C-48C6-9438-DEE136AF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15422-2702-4600-90CE-E14A083B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38537-1342-4A24-B5E1-194D60D1E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59945-526D-4B91-B8C0-285B70168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819EA-BBB9-498E-97EA-32A6FB9C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CE615-A4E6-4B4A-A984-3E435E24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4114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中国银行石油股票分析报告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中国银行的石油股票分析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石油股票市场分析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石油工业起步，中国开始开采石油。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19世纪末期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石油工业快速发展，中国加入世界石油市场。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20世纪中期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中国成为全球石油生产和消费大国。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石油行业的发展历程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中国是全球最大的石油消费国之一，石油产量和消费量均居世界前列。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随着经济的持续增长和工业化进程的加速，中国石油需求将继续保持增长态势。同时，中国政府也在积极推动能源结构调整，加强可再生能源的开发利用，以降低对石油的依赖。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石油行业的现状与未来趋势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国际石油巨头和独立石油公司在中国市场展开激烈竞争。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中国石油、中国石化、中国海油等大型国有企业占据主导地位，同时也有一些民营石油企业逐渐崛起。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竞争焦点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资源控制、市场份额、技术创新和成本控制是行业竞争的关键因素。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石油行业的竞争格局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中国银行的石油股票分析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长期投资策略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中国银行在石油股票投资方面倾向于长期持有，以获取稳定的股息收益和资本增值。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价值投资策略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中国银行注重分析石油公司的基本面，包括财务状况、经营状况和行业前景，以寻找被低估的优质股票。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多元化投资策略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为了降低单一股票的风险，中国银行会将资金分散投资于多家石油公司，以确保投资组合的稳定性。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中国银行的石油股票投资策略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大型石油公司股票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中国银行投资于一些全球知名的大型石油公司，如埃克森美孚、壳牌等。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中小型石油公司股票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除了大型石油公司，中国银行也关注一些具有潜力的中小型石油公司。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国内石油公司股票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为了支持国内石油产业发展，中国银行也会投资国内大型石油公司的股票。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中国银行的石油股票投资组合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石油价格波动、石油公司经营状况变化、全球经济形势变化等因素都可能影响石油股票的投资价值。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随着全球能源市场的变化和技术的进步，石油行业仍存在许多投资机遇。特别是在新能源和清洁能源领域，石油公司也在积极转型和探索新的发展机会。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中国银行的石油股票投资风险与机遇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石油股票市场分析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https://d.book118.com/166004114021010051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2024-09-16T18:37:40.359</cp:lastPrinted>
  <dcterms:created xsi:type="dcterms:W3CDTF">2024-09-16T10:37:40Z</dcterms:created>
  <dcterms:modified xsi:type="dcterms:W3CDTF">2024-09-16T10:37:42Z</dcterms:modified>
</cp:coreProperties>
</file>