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4A849-3A78-4901-9820-BCDDFF4D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B4048-CC8E-4875-AB06-81729DC91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7677B-92BE-429A-AD8C-85BBDAE8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9AEBC-EC08-4DF3-8841-3C8CF1D1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E51B94-8B29-4A4C-AB17-0C4AFFE81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6B11C-3BE7-4359-A227-8CA1415D2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E7F24-1982-4ACE-A21F-393C3399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5B723-F059-468E-81F4-12887CF8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D962E-0137-410A-A0C9-6E19ED3D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14033-7DED-4722-BAD0-C1AE83E9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A0B9-1AC4-4C47-BE21-0D51B003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412003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海南个人工作总结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对过去一年在海南的工作进行全面回顾，梳理工作成果和经验教训。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回顾工作历程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583" b="10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明确工作方向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93" r="179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通过总结，明确未来工作方向和目标，为下一阶段工作提供指导。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通过反思自身在工作中的表现，找出不足和需要改进的地方，促进个人职业成长。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18" r="511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871" r="1587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涵盖在海南工作期间所承担的各项职责和任务。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包括在海南工作期间取得的成绩、获得的荣誉和奖励等。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阐述与团队成员的协作情况，以及个人在团队中的作用和贡献。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反思在海南工作期间个人的学习、成长和进步情况。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海南市场调研与分析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完成了对海南市场的深入调研，包括消费者需求、竞争对手情况、市场趋势等方面的分析，为公司的市场策略提供了重要依据。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客户关系维护与拓展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积极与客户保持沟通，及时解决客户问题，提高了客户满意度。同时，成功拓展了多个新客户，增加了公司的市场份额。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营销活动策划与执行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策划并执行了多场成功的营销活动，包括线上推广、线下促销等，有效提升了公司品牌知名度和销售业绩。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通过团队的努力和协作，成功完成了公司设定的销售目标，实现了业绩的稳步增长。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销售目标达成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通过优化客户服务流程和提供个性化服务，客户满意度得到了显著提升，为公司赢得了良好口碑。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通过市场拓展和营销策略的实施，公司在海南市场的份额得到了有效增加，竞争力得到了提升。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业绩评估及达成情况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运用新媒体和社交平台进行线上推广，结合线下促销活动，打造了具有影响力的品牌形象，吸引了更多潜在客户。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与团队成员保持紧密沟通和协作，共同解决工作中遇到的问题，形成了高效的工作氛围和团队精神。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962" r="1096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通过不断学习和实践，提升了自己的专业技能和综合素质，为公司的发展贡献了更多力量。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通过参与多个项目和案例研究，我对海南旅游、房地产等行业的市场趋势、政策法规和业务流程有了更深入的了解。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在海南工作期间，通过与当地同事和客户的交流，我的英语和普通话水平得到了显著提高。现在能够流利地进行日常对话和商务洽谈。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在跨部门、跨地域的项目合作中，我积累了丰富的团队协作经验，能够高效地与不同背景和专业领域的同事合作，共同推动项目的进展。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在工作之余，我自学了数据分析和可视化工具，如Excel和Tableau等，以便更好地分析和呈现项目数据。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分享经验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我还主动与同事分享自己的工作经验和心得，通过互相学习和交流，共同提升团队的整体水平。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参加内部培训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我积极参加了公司组织的各类内部培训，如项目管理、沟通技巧、领导力培训等，不断提升自己的职业素养和综合能力。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培训和学习成果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未来我将继续深化自己在行业分析、市场研究等方面的专业技能，提升自己在工作中的核心竞争力。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随着海南自贸港建设的深入推进，我将积极关注政策变化和市场需求，拓展自己的业务领域，为公司创造更多价值。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为了更好地担任更高层次的职责和挑战，我将致力于提升自己的领导力和管理能力，培养团队协作精神，激发团队的创新和创造力。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提升领导力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https://d.book118.com/166004120034010043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2024-09-11T01:32:37.984</cp:lastPrinted>
  <dcterms:created xsi:type="dcterms:W3CDTF">2024-09-10T17:32:38Z</dcterms:created>
  <dcterms:modified xsi:type="dcterms:W3CDTF">2024-09-10T17:32:40Z</dcterms:modified>
</cp:coreProperties>
</file>