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06882F-163B-497E-BF1D-A1A584EE29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3DF58B-7F74-47BC-AEA5-6D220B837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42867C-80AF-46A0-AD1B-92CB16D9E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797681-8726-4E22-A4C6-7AE1CE8E9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9A4781-6639-430B-91BB-375E31A4C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33F40F-DE56-4008-9F90-C12924336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41C075-B8C8-4A14-AB4A-688D3333C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E633BE-1511-46DF-BD85-3A0D4B135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3A76BC-6EBA-4AEE-AE33-577913E11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118517-4414-4376-8B36-B5D69998E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787E3F-36BF-45AD-902C-46E4F92B8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00510402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神经内科重症的护理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神经内科重症概述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神经内科重症护理的重要性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神经内科重症护理的要点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神经内科重症患者的护理措施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神经内科重症护理的难点与挑战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神经内科重症护理的发展趋势与展望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神经内科重症概述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神经内科重症是指由于神经系统疾病引起的严重病情，可能导致患者生命危险。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神经内科重症主要分为急性重症和慢性重症两类，根据病情的严重程度和病程长短进行划分。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936" r="1693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9958" b="995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常见疾病类型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由于脑部血管阻塞导致脑组织缺血缺氧，引起脑功能严重受损。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由于脑部血管破裂导致脑组织出血，引起脑功能严重受损。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癫痫发作持续不断，导致患者意识丧失、生命体征不稳定。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由于神经肌肉接头功能障碍，导致肌肉无力、呼吸困难等症状。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脑梗塞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脑出血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癫痫持续状态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重症肌无力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病情严重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病程长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治疗难度大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疾病特点与危害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神经内科重症病情严重，可能导致患者生命危险，需要及时救治。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神经内科重症病程较长，需要长期治疗和护理，对患者和家属造成较大的负担。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神经内科重症常伴有多种并发症，如肺部感染、褥疮等，加重病情。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神经内科重症的治疗难度较大，需要多学科协作，综合治疗。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神经内科重症护理的重要性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110" r="321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764" r="3276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提高患者生活质量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专业的护理人员能够为患者提供个性化的护理方案，满足患者的特殊需求，提高其生活自理能力和社会适应能力。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神经内科重症患者往往面临较大的生理和心理压力，有效的护理措施能够减轻患者的痛苦，提高其生活质量。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降低并发症发生率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神经内科重症患者容易发生各种并发症，如肺部感染、褥疮等。科学的护理措施能够预防和减少并发症的发生，降低患者的治疗风险。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定期的护理评估和监测能够帮助及时发现和处理潜在的并发症，为患者的康复创造有利条件。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神经内科重症患者的康复是一个长期的过程，需要专业的护理人员进行指导和协助。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通过科学的护理措施，如康复训练、心理疏导等，能够促进患者的神经功能恢复，提高其生活自理能力和社会适应能力，使患者早日回归家庭和社会。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促进患者康复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神经内科重症护理的要点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确保患者呼吸道畅通，及时清理呼吸道分泌物，避免窒息和吸入性肺炎等并发症。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密切监测患者的体温、脉搏、呼吸、血压等生命体征，发现异常及时处理。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维持生命体征稳定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根据患者情况，给予适当的营养和水分补充，维持身体正常代谢。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保证营养和水分摄入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定时为患者翻身、按摩，保持皮肤清洁干燥，预防褥疮和感染的发生。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预防褥疮和感染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24" r="16724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注意观察患者的意识状态，如是否清醒、昏迷、嗜睡等，以便及时发现病情变化。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观察意识状态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观察瞳孔大小、形状和眼球运动情况，判断是否存在神经系统损伤。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观察瞳孔和眼球运动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注意观察患者肢体活动情况，如是否出现偏瘫、截瘫等症状。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观察肢体活动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密切监测患者的体温、脉搏、呼吸、血压等生命体征，发现异常及时处理。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观察生命体征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病情观察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保持呼吸道通畅，定期为患者吸痰、拍背，预防肺部感染。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预防肺部感染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预防下肢深静脉血栓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预防应激性溃疡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预防褥疮和感染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定期为患者按摩下肢，促进血液循环，预防下肢深静脉血栓形成。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注意观察患者是否有消化道出血的症状，预防应激性溃疡的发生。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定时为患者翻身、按摩，保持皮肤清洁干燥，预防褥疮和感染的发生。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并发症预防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https://d.book118.com/166005104020010042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2024-09-09T08:03:28.898</cp:lastPrinted>
  <dcterms:created xsi:type="dcterms:W3CDTF">2024-09-09T00:03:28Z</dcterms:created>
  <dcterms:modified xsi:type="dcterms:W3CDTF">2024-09-09T00:03:31Z</dcterms:modified>
</cp:coreProperties>
</file>