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72599-8417-49D9-B6B9-566CB2A38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B300E-AB7E-490E-8489-32962FCAC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E0CC4-A583-46F0-9456-4279216A9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1026F-A56C-4E05-82CF-93D90FF07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A6AA46-B5CF-46B9-B702-DECFB9672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38F30E-68E7-4268-8519-AC00444C3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A8BA0D-A62E-4995-96DD-7966B2F01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C7607-ED54-4454-B98E-D9011E9B2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55A4F-B025-4CF7-8E4A-328547776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A048B-72E0-4DA8-B51E-0A874077C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664BA-E412-4E73-B4D4-67E16AFF4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1002000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大学实验报告手册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实验报告概述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实验步骤与操作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参考文献与附录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实验报告概述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记录实验过程和结果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实验报告的主要目的是记录实验的过程、方法和结果，为后续的研究或实验提供参考和依据。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培养科学素养和实践能力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通过撰写实验报告，学生可以培养科学素养和实践能力，提高分析和解决问题的能力。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促进交流和学习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实验报告可以作为交流和学习的工具，促进同学之间的合作和互相学习。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实验报告的目的和意义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实验报告的结构和内容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06195" y="1383030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510796" y="1391507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620861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2276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755288" y="2044732"/>
            <a:ext cx="1483930" cy="1058052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阐述实验所涉及的基本原理和理论知识。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951735" y="2122338"/>
            <a:ext cx="1483930" cy="902839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记录和分析实验数据，包括图表、表格等形式。</a:t>
            </a:r>
          </a:p>
        </p:txBody>
      </p:sp>
      <p:sp>
        <p:nvSpPr>
          <p:cNvPr id="49" name="Freeform 49"/>
          <p:cNvSpPr/>
          <p:nvPr/>
        </p:nvSpPr>
        <p:spPr>
          <a:xfrm>
            <a:off x="4303236" y="1457395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482437" y="1457395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实验名称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结论与讨论</a:t>
            </a:r>
          </a:p>
        </p:txBody>
      </p:sp>
      <p:sp>
        <p:nvSpPr>
          <p:cNvPr id="56" name="AutoShape 56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简明扼要地描述实验的名称和目的。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详细描述实验的操作过程和方法。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总结实验结果，提出结论，并对结果进行讨论和分析。</a:t>
            </a:r>
          </a:p>
        </p:txBody>
      </p:sp>
      <p:sp>
        <p:nvSpPr>
          <p:cNvPr id="60" name="Freeform 60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使用准确、简练的语言描述实验过程和结果，避免使用主观性语言。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语言准确、简练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逻辑清晰、条理分明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数据真实、完整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分析深入、讨论有据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按照实验报告的结构和内容要求，有条理地组织材料，使报告逻辑清晰、条理分明。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确保实验数据真实、完整，不得随意篡改或隐瞒数据。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对实验结果进行深入分析，讨论要有依据，避免主观臆断。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实验报告的写作要求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实验步骤与操作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61" r="186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3" r="171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656" r="1265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实验准备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根据实验需求，准备所需的实验器材和试剂，确保其质量和有效性。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选择合适的实验场地，确保安全、整洁、无干扰，并符合实验要求。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确定参与实验的人员，明确各自职责，确保实验顺利进行。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了解实验原理、操作步骤和注意事项，确保实验人员具备足够的知识和技能。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实验器材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实验场地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实验人员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实验前知识储备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实验操作步骤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按照实验指导书或教材规定的步骤进行操作，确保每一步都准确无误。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实验操作注意事项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在操作过程中注意安全、规范，遵循实验室规定，避免意外事故发生。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实验操作记录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在实验过程中及时记录操作步骤、现象和数据，以便后续分析和总结。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实验操作流程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采用统一的数据记录格式，确保数据的准确性和可读性。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数据记录格式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记录实验过程中观察到的现象、测量的数据以及分析结果等。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数据记录内容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对记录的数据进行整理、核对和归纳，确保数据的完整性和准确性。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数据记录整理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实验数据记录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实验结果与分析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https://d.book118.com/166010020002010045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2024-09-13T15:23:46.248</cp:lastPrinted>
  <dcterms:created xsi:type="dcterms:W3CDTF">2024-09-13T07:23:46Z</dcterms:created>
  <dcterms:modified xsi:type="dcterms:W3CDTF">2024-09-13T07:23:48Z</dcterms:modified>
</cp:coreProperties>
</file>