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EC711-722B-49D8-8D5E-09860DD8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CF1EB-CC4A-42E6-A226-677B5E8E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CB684-4398-4936-8B5C-F26C173A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60EA3-1586-44C1-9737-2925B79AD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D19FC-25D9-4A03-93D8-EA0BCB7B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88481C-004F-486A-9B5E-F1655D92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1DB07-4EF9-4748-BD61-0F955781D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9D4A8-550A-42C2-A224-417C80526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E24FC-8AFE-429C-B845-2B339863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61B35-534A-4B9E-B715-2FC0AC456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8D684-5820-40BB-8709-0B519BC1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10234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2023年产科住院医师年终总结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工作中的挑战和解决方案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监测产妇和胎儿的生命体征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每天对产妇和胎儿进行例行检查，监测胎心、血压、体温等指标，确保母婴健康。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执行产前检查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协助产妇进行产前检查，包括B超、胎心监测、产前筛查等，确保母婴安全。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制定分娩计划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根据产妇的实际情况和产程进展，制定个性化的分娩计划，确保分娩顺利进行。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协助分娩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在分娩过程中，协助医生进行接生工作，确保母婴安全。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在产后阶段，对产妇和新生儿进行护理，包括伤口处理、哺乳指导等，促进母婴恢复。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高危妊娠管理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对高危妊娠的产妇进行特殊管理，包括妊娠期高血压、糖尿病等疾病的监测和干预。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在紧急情况下，如胎盘早剥、胎儿宫内窘迫等，迅速采取措施，确保母婴安全。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复杂手术支持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在需要进行复杂手术的情况下，如剖宫产、产钳术等，提供手术支持，确保手术顺利进行。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特殊病例处理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参加医院组织的产科相关培训，提高专业技能和知识水平。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参加国内外学术会议，了解产科领域最新进展和研究成果。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利用网络平台学习产科相关课程，不断更新知识体系。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参与的培训和会议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详细描述：在2023年，产科住院医师团队成功完成了超过1000台手术，较去年增长了20%，其中高难度手术的成功率达到了98%。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成功完成的手术数量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详细描述：通过改进服务流程、提高医疗质量，患者满意度得到了大幅提升。根据年度调查，患者满意度评分达到了95分（满分100分），比去年提高了5个百分点。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总结词：成果丰硕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详细描述：产科住院医师团队积极参与科研项目，其中3项科研项目获得了国家级资助，2项获得了省级资助。同时，团队成员共发表了10篇学术论文，其中5篇被国际知名期刊收录。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参与的科研项目和发表的论文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工作中的挑战和解决方案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https://d.book118.com/166010234050010041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2024-09-08T02:18:37.449</cp:lastPrinted>
  <dcterms:created xsi:type="dcterms:W3CDTF">2024-09-07T18:18:37Z</dcterms:created>
  <dcterms:modified xsi:type="dcterms:W3CDTF">2024-09-07T18:18:39Z</dcterms:modified>
</cp:coreProperties>
</file>