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7146A3-FB10-45D8-84F9-6C2C90A8A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C168A0-3FBD-4089-B062-A64EBBC28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153C62-6C1B-4908-9EF7-17B6EBB0D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4677DE-379C-44D8-B67F-9D3D3CEBA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260F1B-E65B-4536-BFBA-3EA6EEE57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B2CCAB-1222-461A-9E18-42B310FAA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C33A69-7E5B-4155-BB62-90ACF5AE1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36690D-8AEF-4E02-9D43-A58618E4F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8BA375-6A29-4522-9E48-5664C89A4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450544-99FF-4521-9161-7C2498A85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91F0AC-5637-47FA-A503-1597E5396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01310401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交接书写规范培训PPT\n## 1.护理交接书写的目的与意义\n### 1.1确保患者护理工作的连续性\n### 1.2提高护理服务质量\n### 1.3减少护理差错和纠纷\n## 2.护理交接书写的基本要求\n### 2.1完整性：交接内容要全面、详细\n### 2.2准确性：交接信息要准确无误\n### 2.3及时性：交接要在规定时间内完成\n## 3.护理交接书写的内容\n### 3.1患者基本信息\n### 3.2病情评估与护理措施\n### 3.3药物与治疗执行情况\n## 4.护理交接书写的格式与方法\n### 4.1使用规定的护理交接记录表\n### 4.2字迹清晰、工整，无涂改\n### 4.3签名及日期栏填写完整\n## 5.护理交接书写的注意事项\n### 5.1避免使用模糊不清的词汇\n### 5.2交接过程中保持与相关人员的沟通\n### 5.3交接后及时整理并归档护理记录\n## 6.护理交接书写的培训与考核\n### 6.1定期进行护理交接书写培训\n### 6.2考核护理人员的交接书写能力\n### 6.3对不合格者进行整改与辅导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900"/>
              <a:t>护理交接书写规范培训PPT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护理交接书写的目的与意义</a:t>
            </a:r>
            <a:endParaRPr/>
          </a:p>
        </p:txBody>
      </p:sp>
      <p:sp>
        <p:nvSpPr>
          <p:cNvPr id="14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4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保证患者在医护人员交接过程中的护理工作不间断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避免因交接不清导致患者护理中断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确保患者在交接过程中的安全和舒适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提高护理工作的效率和质量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减少交接过程中的时间浪费和信息遗漏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有助于及时发现和解决患者的问题</a:t>
                </a:r>
                <a:endParaRPr/>
              </a:p>
            </p:txBody>
          </p:sp>
          <p:pic>
            <p:nvPicPr>
              <p:cNvPr id="24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促进护理团队的协作和沟通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明确交接双方的责任和义务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减少因交接不清导致的矛盾和纠纷</a:t>
                </a:r>
                <a:endParaRPr/>
              </a:p>
            </p:txBody>
          </p:sp>
          <p:pic>
            <p:nvPicPr>
              <p:cNvPr id="25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确保患者护理工作的连续性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5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5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5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提高患者的满意度和信任度</a:t>
                </a:r>
                <a:endParaRPr/>
              </a:p>
            </p:txBody>
          </p:sp>
          <p:sp>
            <p:nvSpPr>
              <p:cNvPr id="25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通过规范的交接书写，让患者了解护理工作的严谨性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增强患者对护理工作的信任和依赖</a:t>
                </a:r>
                <a:endParaRPr/>
              </a:p>
            </p:txBody>
          </p:sp>
        </p:grpSp>
        <p:grpSp>
          <p:nvGrpSpPr>
            <p:cNvPr id="25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5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提升护理团队的专业形象</a:t>
                </a:r>
                <a:endParaRPr/>
              </a:p>
            </p:txBody>
          </p:sp>
          <p:sp>
            <p:nvSpPr>
              <p:cNvPr id="26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规范的交接书写体现护理团队的专业素养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增强护理团队在患者心中的形象</a:t>
                </a:r>
                <a:endParaRPr/>
              </a:p>
            </p:txBody>
          </p:sp>
        </p:grpSp>
        <p:grpSp>
          <p:nvGrpSpPr>
            <p:cNvPr id="26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6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提高护理工作的管理水平</a:t>
                </a:r>
                <a:endParaRPr/>
              </a:p>
            </p:txBody>
          </p:sp>
          <p:sp>
            <p:nvSpPr>
              <p:cNvPr id="26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规范的交接书写有助于护理管理者了解患者情况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有助于护理管理者进行有效的资源分配和人员管理</a:t>
                </a:r>
                <a:endParaRPr/>
              </a:p>
            </p:txBody>
          </p: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提高护理服务质量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6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6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降低护理差错的发生率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通过规范的交接书写，确保患者信息的准确传递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有助于减少因信息遗漏或错误导致的护理差错</a:t>
                </a:r>
                <a:endParaRPr/>
              </a:p>
            </p:txBody>
          </p:sp>
          <p:sp>
            <p:nvSpPr>
              <p:cNvPr id="27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减少护理纠纷的发生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规范的交接书写有助于明确交接双方的责任和义务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有助于减少因交接不清导致的矛盾和纠纷</a:t>
                </a:r>
                <a:endParaRPr/>
              </a:p>
            </p:txBody>
          </p:sp>
          <p:sp>
            <p:nvSpPr>
              <p:cNvPr id="27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保护护理人员的职业安全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通过规范的交接书写，降低护理人员因交接不清而承担的法律风险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有助于保护护理人员的职业权益</a:t>
                </a:r>
                <a:endParaRPr/>
              </a:p>
            </p:txBody>
          </p:sp>
          <p:sp>
            <p:nvSpPr>
              <p:cNvPr id="27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减少护理差错和纠纷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2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护理交接书写的基本要求</a:t>
            </a:r>
            <a:endParaRPr/>
          </a:p>
        </p:txBody>
      </p:sp>
      <p:sp>
        <p:nvSpPr>
          <p:cNvPr id="283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84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87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88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89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患者的基本信息</a:t>
                </a:r>
                <a:endParaRPr/>
              </a:p>
            </p:txBody>
          </p:sp>
          <p:sp>
            <p:nvSpPr>
              <p:cNvPr id="29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姓名、性别、年龄、住院号等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患者的主要病情和诊断</a:t>
                </a:r>
                <a:endParaRPr/>
              </a:p>
            </p:txBody>
          </p:sp>
        </p:grpSp>
        <p:grpSp>
          <p:nvGrpSpPr>
            <p:cNvPr id="292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93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护理工作内容和计划</a:t>
                </a:r>
                <a:endParaRPr/>
              </a:p>
            </p:txBody>
          </p:sp>
          <p:sp>
            <p:nvSpPr>
              <p:cNvPr id="29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患者目前的护理需求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下一步的护理计划和目标</a:t>
                </a:r>
                <a:endParaRPr/>
              </a:p>
            </p:txBody>
          </p:sp>
        </p:grpSp>
        <p:grpSp>
          <p:nvGrpSpPr>
            <p:cNvPr id="296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97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药物和治疗的相关信息</a:t>
                </a:r>
                <a:endParaRPr/>
              </a:p>
            </p:txBody>
          </p:sp>
          <p:sp>
            <p:nvSpPr>
              <p:cNvPr id="29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患者正在使用的药物和剂量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患者即将进行的治疗和预约</a:t>
                </a:r>
                <a:endParaRPr/>
              </a:p>
            </p:txBody>
          </p:sp>
        </p:grpSp>
      </p:grpSp>
      <p:sp>
        <p:nvSpPr>
          <p:cNvPr id="3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完整性：交接内容要全面、详细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准确性：交接信息要准确无误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04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0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患者信息的准确性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确保患者信息的正确无误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避免因信息错误导致的护理差错</a:t>
                </a:r>
                <a:endParaRPr/>
              </a:p>
            </p:txBody>
          </p:sp>
          <p:pic>
            <p:nvPicPr>
              <p:cNvPr id="3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09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1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护理工作内容的准确性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确保护理工作内容的准确记录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避免因记录不清导致的护理问题</a:t>
                </a:r>
                <a:endParaRPr/>
              </a:p>
            </p:txBody>
          </p:sp>
          <p:pic>
            <p:nvPicPr>
              <p:cNvPr id="3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14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1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药物和治疗信息的准确性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确保药物和治疗信息的正确记录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避免因信息错误导致的治疗风险</a:t>
                </a:r>
                <a:endParaRPr/>
              </a:p>
            </p:txBody>
          </p:sp>
          <p:pic>
            <p:nvPicPr>
              <p:cNvPr id="3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2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2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确保护理交接在规定的时间内完成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避免因交接不及时导致的护理问题</a:t>
                </a:r>
                <a:endParaRPr/>
              </a:p>
            </p:txBody>
          </p:sp>
          <p:sp>
            <p:nvSpPr>
              <p:cNvPr id="3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护理交接的及时性</a:t>
                </a:r>
                <a:endParaRPr/>
              </a:p>
            </p:txBody>
          </p:sp>
        </p:grpSp>
        <p:grpSp>
          <p:nvGrpSpPr>
            <p:cNvPr id="32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确保护理记录在规定的时间内完成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避免因记录不及时导致的护理信息丢失</a:t>
                </a:r>
                <a:endParaRPr/>
              </a:p>
            </p:txBody>
          </p:sp>
          <p:sp>
            <p:nvSpPr>
              <p:cNvPr id="32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护理记录的及时性</a:t>
                </a:r>
                <a:endParaRPr/>
              </a:p>
            </p:txBody>
          </p:sp>
        </p:grpSp>
        <p:grpSp>
          <p:nvGrpSpPr>
            <p:cNvPr id="32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2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确保护理沟通在规定的时间内完成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避免因沟通不及时导致的护理矛盾和纠纷</a:t>
                </a:r>
                <a:endParaRPr/>
              </a:p>
            </p:txBody>
          </p:sp>
          <p:sp>
            <p:nvSpPr>
              <p:cNvPr id="33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护理沟通的及时性</a:t>
                </a:r>
                <a:endParaRPr/>
              </a:p>
            </p:txBody>
          </p:sp>
        </p:grpSp>
      </p:grpSp>
      <p:pic>
        <p:nvPicPr>
          <p:cNvPr id="33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3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3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3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及时性：交接要在规定时间内完成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护理交接书写的内容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3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4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5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姓名、性别、年龄、住院号等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患者的主要病情和诊断</a:t>
                </a:r>
                <a:endParaRPr/>
              </a:p>
            </p:txBody>
          </p:sp>
          <p:sp>
            <p:nvSpPr>
              <p:cNvPr id="1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患者的基本信息</a:t>
                </a:r>
                <a:endParaRPr/>
              </a:p>
            </p:txBody>
          </p:sp>
        </p:grpSp>
        <p:grpSp>
          <p:nvGrpSpPr>
            <p:cNvPr id="18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电话、亲属联系方式等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有助于及时与患者沟通和交流</a:t>
                </a:r>
                <a:endParaRPr/>
              </a:p>
            </p:txBody>
          </p:sp>
          <p:sp>
            <p:nvSpPr>
              <p:cNvPr id="20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患者的联系方式</a:t>
                </a:r>
                <a:endParaRPr/>
              </a:p>
            </p:txBody>
          </p:sp>
          <p:sp>
            <p:nvSpPr>
              <p:cNvPr id="21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3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有助于护理人员更好地了解患者的需求和喜好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提高护理工作的针对性和个性化</a:t>
                </a:r>
                <a:endParaRPr/>
              </a:p>
            </p:txBody>
          </p:sp>
          <p:sp>
            <p:nvSpPr>
              <p:cNvPr id="24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患者的宗教信仰和生活习惯</a:t>
                </a:r>
                <a:endParaRPr/>
              </a:p>
            </p:txBody>
          </p:sp>
          <p:sp>
            <p:nvSpPr>
              <p:cNvPr id="25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患者基本信息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患者的病情评估</a:t>
                </a:r>
                <a:endParaRPr/>
              </a:p>
            </p:txBody>
          </p:sp>
          <p:sp>
            <p:nvSpPr>
              <p:cNvPr id="3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患者的生命体征、病情变化等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有助于护理人员了解患者的病情状况</a:t>
                </a:r>
                <a:endParaRPr/>
              </a:p>
            </p:txBody>
          </p:sp>
        </p:grpSp>
        <p:grpSp>
          <p:nvGrpSpPr>
            <p:cNvPr id="3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护理措施的实施</a:t>
                </a:r>
                <a:endParaRPr/>
              </a:p>
            </p:txBody>
          </p:sp>
          <p:sp>
            <p:nvSpPr>
              <p:cNvPr id="3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护理操作、护理计划等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有助于护理人员记录护理工作的具体内容</a:t>
                </a:r>
                <a:endParaRPr/>
              </a:p>
            </p:txBody>
          </p:sp>
        </p:grpSp>
        <p:grpSp>
          <p:nvGrpSpPr>
            <p:cNvPr id="3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护理效果的评价</a:t>
                </a:r>
                <a:endParaRPr/>
              </a:p>
            </p:txBody>
          </p:sp>
          <p:sp>
            <p:nvSpPr>
              <p:cNvPr id="3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患者病情变化、护理满意度等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有助于护理人员了解护理工作的效果和质量</a:t>
                </a:r>
                <a:endParaRPr/>
              </a:p>
            </p:txBody>
          </p:sp>
        </p:grpSp>
      </p:grpSp>
      <p:pic>
        <p:nvPicPr>
          <p:cNvPr id="3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病情评估与护理措施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4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4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4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患者的药物使用情况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药物名称、剂量、给药时间等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有助于护理人员了解患者的药物治疗情况</a:t>
                </a:r>
                <a:endParaRPr/>
              </a:p>
            </p:txBody>
          </p:sp>
          <p:sp>
            <p:nvSpPr>
              <p:cNvPr id="4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治疗计划的执行情况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治疗项目、时间、效果等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有助于护理人员了解患者的治疗进度和效果</a:t>
                </a:r>
                <a:endParaRPr/>
              </a:p>
            </p:txBody>
          </p:sp>
          <p:sp>
            <p:nvSpPr>
              <p:cNvPr id="5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药物和治疗的风险评估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药物副作用、治疗并发症等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有助于护理人员及时发现和处理患者的问题</a:t>
                </a:r>
                <a:endParaRPr/>
              </a:p>
            </p:txBody>
          </p:sp>
          <p:sp>
            <p:nvSpPr>
              <p:cNvPr id="5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药物与治疗执行情况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https://d.book118.com/166013104010010050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护理交接书写规范培训PPT</vt:lpstr>
      <vt:lpstr>护理交接书写的目的与意义</vt:lpstr>
      <vt:lpstr>PowerPoint Presentation</vt:lpstr>
      <vt:lpstr>PowerPoint Presentation</vt:lpstr>
      <vt:lpstr>PowerPoint Presentation</vt:lpstr>
      <vt:lpstr>护理交接书写的基本要求</vt:lpstr>
      <vt:lpstr>PowerPoint Presentation</vt:lpstr>
      <vt:lpstr>PowerPoint Presentation</vt:lpstr>
      <vt:lpstr>PowerPoint Presentation</vt:lpstr>
      <vt:lpstr>护理交接书写的内容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2024-09-15T02:46:24.253</cp:lastPrinted>
  <dcterms:created xsi:type="dcterms:W3CDTF">2024-09-14T18:46:24Z</dcterms:created>
  <dcterms:modified xsi:type="dcterms:W3CDTF">2024-09-14T18:46:26Z</dcterms:modified>
</cp:coreProperties>
</file>