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34DEB-243B-4C23-9959-D452898A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80EDF-9F67-4557-A16F-044079D4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A2A66-A224-4831-B43B-310E1B1F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8BC85-0946-4CAB-B311-CC6451EA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2C80C-57D6-4F20-BA56-C6414105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5564E-529C-48CE-A835-9C70E4DB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DA789-8283-402D-B9A7-1FC108114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B3A18-69F1-4392-B354-8C110CA8B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F4B0C-3CFB-409F-AAE6-C9218181D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3DF81-33B4-4A2C-A22C-F88EB251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85CA5-D33B-4F96-9F5C-55B09440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1313514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《汽车网络营销》ppt课件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如何提升汽车网络营销效果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50" r="23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汽车网络营销是一种利用互联网和数字技术，通过各种在线渠道进行品牌推广、产品展示、销售和客户关系管理的营销方式。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覆盖面广、交互性强、个性化定制、实时反馈、低成本高效益等。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通过网络营销，汽车企业可以突破传统销售模式的限制，拓展更广阔的市场空间。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通过网络广告、社交媒体等平台，汽车企业可以快速提高品牌知名度和美誉度。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网络营销能够提供更加便捷、个性化的服务，提升客户购车和使用体验。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网络营销具有低成本高效益的特点，可以帮助汽车企业降低营销成本。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汽车网络营销的重要性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2" r="1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随着互联网的普及和发展，汽车网络营销经历了从萌芽到成熟的发展历程。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未来，随着5G、AI、大数据等技术的不断发展，汽车网络营销将更加智能化、精准化、个性化。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汽车网络营销的历史与发展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产品策略是汽车网络营销的核心，需要注重产品的差异化、个性化以及品牌形象。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汽车企业需要明确自己的产品定位，根据目标客户的需求和喜好，打造具有竞争力的产品。其次，注重产品的差异化，突出自身产品的独特卖点，与其他品牌形成区分。此外，利用网络平台提供个性化定制服务，满足消费者的个性化需求。最后，强化品牌形象，通过品牌故事、企业文化等方式提升品牌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价格策略是汽车网络营销的关键，需要结合市场情况、产品定位以及消费者心理制定合理的价格策略。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，了解市场行情和竞争对手的价格策略，制定具有竞争力的价格。其次，根据产品定位和目标客户群体，采用不同的价格策略，如高端品牌可以采用高价策略，中低端品牌可以采用性价比策略。此外，利用网络平台提供透明的价格信息，增加消费者的信任感。最后，根据市场变化和消费者反馈，灵活调整价格策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渠道策略是汽车网络营销的保障，需要构建多元化的销售渠道，提高渠道效率和客户满意度。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建立官方网站和电商平台，提供在线购车服务。其次，与汽车垂直网站合作，扩大品牌曝光度和销售渠道。此外，利用社交媒体平台进行口碑营销和品牌传播。最后，开拓线下体验店和合作经销商，提高客户购车体验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促销策略是汽车网络营销的催化剂，需要结合线上线下活动、优惠政策以及品牌推广等多种方式提高销售业绩。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制定有针对性的促销活动，如限时折扣、赠品等。其次，与线下活动相结合，如车展、试驾活动等，吸引潜在客户。此外，利用品牌推广活动提高品牌知名度和美誉度。最后，建立会员制度和积分奖励制度，提高客户忠诚度和复购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汽车网络营销平台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提供汽车报价、导购、评测、用车、维修等一站式服务，是中国最大的汽车垂直网站之一。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汽车之家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太平洋汽车网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易车网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提供汽车新闻、车型介绍、购车指导、维修保养等全方位服务，是中国知名的汽车媒体之一。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提供新车导购、二手车交易、汽车金融等服务，是中国领先的汽车交易服务平台之一。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汽车垂直网站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利用微信公众号和朋友圈进行品牌宣传和营销活动，与用户进行互动交流。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发布微博内容，与粉丝互动，提高品牌知名度和影响力。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制作短视频内容，吸引用户关注和转发，提高品牌曝光度。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通过优化网页关键词和元数据，提高网页在搜索引擎中的排名。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合理规划网站结构，提高用户体验和搜索引擎抓取效率。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提供高质量的原创内容，吸引搜索引擎爬虫和用户访问。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https://d.book118.com/166013135145010040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2024-09-07T03:30:44.087</cp:lastPrinted>
  <dcterms:created xsi:type="dcterms:W3CDTF">2024-09-06T19:30:44Z</dcterms:created>
  <dcterms:modified xsi:type="dcterms:W3CDTF">2024-09-06T19:30:46Z</dcterms:modified>
</cp:coreProperties>
</file>