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7891F3-8FE1-407E-A1CC-2DDBD7E5F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759CC2-2D5F-4169-87D6-FFC8E221C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D56306-B578-4E76-8B25-258A7B832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8D18F7-0391-4991-B956-E5A6F2F96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680107-E8CB-4A79-AECF-0F029B175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DFD69C-D301-48ED-BAC2-96AEC1DEF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50924D-AD29-4B63-9DF8-A1A5A93B3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D91BFE-7CC6-4A55-B36E-08591F4DC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B26939-98FD-46CB-9D45-BD9B257AC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B42506-4693-4176-A221-DF8FBF521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34895D-928E-4822-AFD5-1E0BFC661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01402501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排尿异常护理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排尿异常的分类与症状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排尿异常的护理与治疗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预防与日常护理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排尿异常的常见误区与注意事项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排尿异常的定义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排尿异常可能是由于多种原因引起的，如泌尿系统感染、膀胱过度活动症、前列腺增生等。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排尿异常是指排尿次数、尿量、排尿感觉等与正常情况不符的生理现象，如尿频、尿急、尿痛、尿失禁等。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583" b="1858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排尿异常的常见原因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泌尿系统感染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泌尿系统感染是导致排尿异常的常见原因之一，如尿道炎、膀胱炎等。这些感染通常会导致尿频、尿急、尿痛等症状。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膀胱过度活动症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膀胱过度活动症是一种膀胱肌肉不自主收缩的疾病，会导致尿频、尿急等症状。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前列腺增生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前列腺增生是男性常见的疾病，会导致排尿困难、尿频、尿急等症状。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排尿异常的分类与症状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尿频是指排尿次数明显增多，而每次排尿量较少的症状。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尿频可能是由于尿路感染、前列腺炎、尿道炎等泌尿系统疾病引起的，也可能是由于精神压力、焦虑等原因引起的。尿频患者应注意保持会阴部清洁，避免憋尿，及时就医检查治疗。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尿频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尿急是指突然产生的强烈排尿欲望，难以控制的症状。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尿急可能是由于尿路感染、前列腺炎、尿道炎等泌尿系统疾病引起的，也可能是由于神经系统疾病、创伤等原因引起的。尿急患者应保持冷静，尽量避免紧张情绪，及时就医检查治疗。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688" r="126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7865" r="786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尿痛是指在排尿过程中出现的疼痛或不适感。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尿痛可能是由于尿路感染、尿道结石、前列腺炎等泌尿系统疾病引起的，也可能是由于神经系统疾病、创伤等原因引起的。尿痛患者应注意保持会阴部清洁，避免憋尿，及时就医检查治疗。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尿失禁是指无法控制尿液排出的症状。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失禁可能是由于神经系统疾病、糖尿病、药物副作用等原因引起的，也可能是由于年龄、肥胖、生育等原因引起的。尿失禁患者应注意保持良好的生活习惯，加强盆底肌肉锻炼，使用适当的护垫或尿不湿等辅助用品，及时就医检查治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尿失禁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尿潴留是指尿液在膀胱内无法排出的情况。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尿潴留可能是由于尿路结石、前列腺增生、尿道狭窄等原因引起的，也可能是由于神经系统疾病、糖尿病等原因引起的。尿潴留患者应保持冷静，尽量避免紧张情绪，及时就医检查治疗。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尿潴留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排尿异常的护理与治疗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https://d.book118.com/166014025015010100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2024-09-23T22:43:43.249</cp:lastPrinted>
  <dcterms:created xsi:type="dcterms:W3CDTF">2024-09-23T14:43:43Z</dcterms:created>
  <dcterms:modified xsi:type="dcterms:W3CDTF">2024-09-23T14:43:45Z</dcterms:modified>
</cp:coreProperties>
</file>