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5EC91-B57B-47B5-A48F-CB6DCCFB8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F4121-77DE-4810-BA27-A8EE7CB29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8B56A-6B80-4A5A-A0C4-914A6EBE2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300C4-C021-4008-928D-DFA7EC32C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2976EE-E7D2-4203-8F24-D90B368B4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3A0C22-E3A4-4E41-9498-8199ED18A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934868-D7F6-4035-B4F5-86A2DFE8F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9DD1F-1B69-446C-9C73-ACCB5B143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70A5A-A329-4BDC-9FDE-DADAE75E5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3810D-9044-439E-AF2D-59D036321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25C8A-1E89-4AF4-BB45-3750ACC3F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14124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大学心理健康教育工作计划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大学生心理健康现状分析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心理健康教育工作实施方案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随着社会压力的增大，大学生面临的心理问题日益增多，心理健康成为高等教育中不可忽视的一环。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心理健康是大学生全面发展的重要基础，良好的心理状态有助于提高学习效果、培养健全人格和促进个人成长。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4375" b="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预防和解决大学生的心理问题。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提高大学生的心理素质和应对压力的能力。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工作目标与原则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35" b="12535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2465" r="12465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培养大学生积极乐观的生活态度和价值观。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工作目标与原则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遵循心理学原理，采取科学的方法和手段。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根据不同学生的特点，提供个性化的心理辅导和支持。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整体性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全面考虑大学生的心理需求，提供综合性的心理健康教育。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大学生心理健康现状分析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自我认同困惑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表现为对自我价值、身份认同的迷茫和不确定。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表现为对学习成绩的过度关注和压力。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表现为与同学、老师、家庭成员之间的冲突和沟通障碍。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表现为情绪低落、失去兴趣、失去自信等。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常见心理问题类型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个性特质、自我认知、应对压力的方式等个人因素对心理问题产生影响。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208" b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生物学因素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家庭环境、学校环境、社会环境等外部环境因素也可能导致心理问题的产生。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遗传因素、生理疾病、神经递质的不平衡等生物学因素也可能影响心理健康。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心理问题成因分析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00" r="18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了解大学生心理健康现状，发现存在的主要问题，为制定相应的工作计划提供依据。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采用问卷调查、访谈、观察等方法进行调查，确保数据的准确性和可靠性。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包括大学生的心理状况、情绪状态、应对方式、家庭环境、学校环境等方面。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对调查结果进行分析，发现存在的主要问题和影响因素，为制定相应的工作计划提供依据。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大学生心理健康现状调查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心理健康教育计划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培养学生具备健康的心理品质、良好的人际关系、积极的学习态度和应对压力的能力。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包括心理学基础、情绪管理、人际交往、压力应对、自我认知等方面的知识。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采用课堂讲授、案例分析、角色扮演、小组讨论等多种教学方法，注重实践与体验。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课程设置与教学计划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为学生提供个性化的心理支持和辅导，帮助他们解决心理困扰和问题。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458" b="11458"/>
          <a:stretch>
            <a:fillRect/>
          </a:stretch>
        </p:blipFill>
        <p:spPr>
          <a:xfrm>
            <a:off x="1632387" y="1536628"/>
            <a:ext cx="1898907" cy="1898908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包括个体咨询、团体辅导、心理测评、危机干预等方面的服务。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通过面谈、电话、网络等多种方式提供服务，确保学生随时能够获得帮助。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心理咨询与辅导服务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提高学生心理健康意识，增强自我保护能力，促进校园心理健康氛围的形成。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包括心理健康主题讲座、心理剧表演、心理健康周、心理电影展映等活动。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通过学生会、学生社团等组织，鼓励学生自主策划和参与活动，提高活动的针对性和实效性。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心理健康活动与讲座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心理健康教育工作实施方案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https://d.book118.com/166014124045010103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2024-09-28T11:38:27.285</cp:lastPrinted>
  <dcterms:created xsi:type="dcterms:W3CDTF">2024-09-28T03:38:27Z</dcterms:created>
  <dcterms:modified xsi:type="dcterms:W3CDTF">2024-09-28T03:38:29Z</dcterms:modified>
</cp:coreProperties>
</file>