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31C552-4EE3-444C-AD2A-BBF5119183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98B37-4136-401E-BF77-BB7D3B74E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25EA83-2E5B-4A87-96F1-C4865BE9B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8BC573-A730-4FEB-B83C-435C77217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C37FC6-A5AA-454B-8E46-006EBA89D3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6E80CB-33D4-418E-B28C-2C82325223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D894C2-4981-47BD-BACC-ABE07E67EE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B15B41-1AE6-4B32-9E82-F026B4C6DB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7BBC48-FF77-4FE2-8DBC-439F3D686B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097C0-9F86-46AA-82F5-71F3AE681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832ABE-A9EE-43F3-8B87-DDB797377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60142251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合同法与房地产交易的规范与保护</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房地产交易概述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合同法在房地产交易中的应用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房地产交易中的法律问题与风险防范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合同法与房地产交易案例分析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加强合同法在房地产交易中的实施与监管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合同法概述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合同法的定义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合同法是调整平等主体之间的交易关系的法律，它主要规范合同的订立、合同的效力、合同的履行、变更、转让、终止、违反合同的责任等各类规则。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合同法的作用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保护合同当事人的合法权益，维护社会经济秩序，促进社会主义现代化建设。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75" r="2537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85" r="1608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222" r="1722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诚实信用原则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适用于平等主体的自然人、法人、其他组织之间设立、变更、终止民事权利义务关系的协议。婚姻、收养、监护等有关身份关系的协议，适用其他法律的规定。</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适用于中华人民共和国境内的企业、个体经济组织、民办非企业单位等组织（以下称用人单位）与劳动者建立劳动关系，订立、履行、变更、解除或者终止劳动合同。国家机关、事业单位、社会团体和与其建立劳动关系的劳动者，订立、履行、变更、解除或者终止劳动合同，依照本法执行。</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房地产交易概述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121" r="2912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088" r="2608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房地产交易的定义与特点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房地产交易具有标的物价值高、交易周期长、涉及法律关系复杂等特点。</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房地产交易是指涉及土地、房屋及其附属设施等不动产的买卖、租赁、抵押等法律行为。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买卖双方通过签订买卖合同，完成房屋所有权的转移和价款的支付。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买卖交易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租赁交易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抵押交易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375" r="13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出租人将房屋交付承租人使用、收益，承租人支付租金的法律行为。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抵押人以其合法的房地产以不转移占有的方式向抵押权人提供债务履行担保的行为。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房地产交易的主要类型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市场风险</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法律风险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信用风险</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操作风险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房地产交易的风险与挑战</a:t>
              </a:r>
            </a:p>
          </p:txBody>
        </p:sp>
      </p:grpSp>
      <p:pic>
        <p:nvPicPr>
          <p:cNvPr id="28" name="Picture 28"/>
          <p:cNvPicPr>
            <a:picLocks noChangeAspect="1"/>
          </p:cNvPicPr>
          <p:nvPr/>
        </p:nvPicPr>
        <p:blipFill>
          <a:blip r:embed="rId2"/>
          <a:srcRect l="5773" r="57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360" r="736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364" r="936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585" r="1458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房地产市场波动可能导致交易价格变动，给交易双方带来经济损失。</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房地产交易涉及众多法律法规，若不了解或违反相关规定，可能引发法律纠纷。</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交易双方可能存在信用问题，如欺诈、违约等，影响交易的顺利进行。</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房地产交易流程繁琐，涉及多个环节和机构，操作不当可能导致交易失败或产生纠纷。</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合同法在房地产交易中的应用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在房地产交易中，买卖双方通过要约和承诺的方式达成合意，明确双方的权利和义务。</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要约与承诺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房地产交易合同应当采用书面形式，明确记载交易标的、价格、履行方式、违约责任等主要内容。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合同形式</a:t>
            </a:r>
          </a:p>
        </p:txBody>
      </p:sp>
      <p:pic>
        <p:nvPicPr>
          <p:cNvPr id="10" name="Picture 10"/>
          <p:cNvPicPr>
            <a:picLocks noChangeAspect="1"/>
          </p:cNvPicPr>
          <p:nvPr/>
        </p:nvPicPr>
        <p:blipFill>
          <a:blip r:embed="rId3"/>
          <a:srcRect l="18583" r="18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根据合同约定和交易习惯，买卖双方应按照约定的时间和方式履行各自的义务，如支付房款、交付房屋等。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履行顺序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合同的订立与履行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286" b="1328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合同的变更与解除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合同变更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在合同履行过程中，如需对合同内容进行变更，双方应协商一致并签订书面协议。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合同解除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当合同无法继续履行或达到解除条件时，双方可协商解除合同。解除方式包括协议解除、法定解除和约定解除。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解除后果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合同解除后，尚未履行的部分终止履行，已履行的部分根据履行情况和合同性质采取补救措施，如恢复原状、赔偿损失等。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https://d.book118.com/166014225155010050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2024-09-16T02:46:52.717</cp:lastPrinted>
  <dcterms:created xsi:type="dcterms:W3CDTF">2024-09-15T18:46:52Z</dcterms:created>
  <dcterms:modified xsi:type="dcterms:W3CDTF">2024-09-15T18:46:54Z</dcterms:modified>
</cp:coreProperties>
</file>