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98938-FC33-40E1-8FE7-5EEA260B3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F3C0F-7F0F-4541-9293-E8D9062F4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35EA7-9BCF-49FE-B871-1F58B92C7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BC1FF-CCD1-4E04-925C-06E61000A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9B8194-4416-4332-AF70-032D071E4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819C5-E734-4CB0-A032-0C61F7C8A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C8215D-01F4-454F-AAFF-9DEA1B7F5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C9958-5118-4388-B2B7-893A85BA5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666E4-4C48-47F1-8604-8CCAD2179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EA087-9170-4DB0-A2E8-D423F2A62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800F9-02B7-464C-8B99-0AFE89D03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2011005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廉洁风险防控自查报告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廉洁风险防控工作概述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自查工作组织与实施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廉洁风险点识别与评估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廉洁风险防控措施落实情况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54" r="321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通过开展廉洁风险防控自查，及时发现和防范廉洁风险，保障企业健康稳定发展。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当前反腐倡廉形势依然严峻，企业廉洁风险防控工作面临新的挑战和要求。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涵盖企业各部门、各岗位及业务流程中的廉洁风险点。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企业全体员工，特别是领导干部和关键岗位人员。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83" r="14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采用自查、访谈、问卷调查等多种方式，全面了解廉洁风险情况。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制定自查计划，明确自查内容和标准；组织开展自查，收集相关资料；对自查结果进行汇总分析，形成报告。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报告编制方法和过程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廉洁风险防控工作概述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通过廉洁风险防控，及时发现和纠正企业内部存在的腐败和违规行为，保障企业正常运营和长期发展。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维护企业健康稳定发展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加强廉洁风险防控，展示企业诚信守法的良好形象，增强社会信任度和市场竞争力。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提升企业社会形象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廉洁风险防控有助于维护员工合法权益，营造公平、公正的工作环境，提升员工满意度和忠诚度。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廉洁风险防控的意义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建立廉洁风险识别机制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通过定期排查、专项检查等方式，及时发现和识别潜在的廉洁风险点。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落实廉洁风险防控责任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明确各级管理人员在廉洁风险防控中的职责和权限，形成有效的责任追究机制。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完善廉洁风险防控措施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针对识别出的廉洁风险点，制定具体的防控措施，如加强内部审计、强化合同管理、推行阳光采购等。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制定廉洁风险防控管理制度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明确廉洁风险防控的目标、原则、措施和责任主体，规范企业廉洁行为。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公司廉洁风险防控体系建设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关注企业高管、关键岗位人员的廉洁从业行为；加强企业资金管理、物资采购、工程建设等重点领域的廉洁风险防控；深化企业廉洁文化建设，提升全员廉洁意识。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廉洁风险防控工作，企业成功避免了多起潜在的腐败和违规行为，保障了企业资产安全；企业廉洁形象得到社会广泛认可，市场竞争力显著提升；员工对廉洁风险防控工作的满意度和参与度不断提高，形成了良好的廉洁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廉洁风险防控工作重点及成果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自查工作组织与实施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成立专门的自查工作小组，负责组织和实施廉洁风险防控自查工作。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明确自查工作小组的职责，包括制定自查计划、梳理廉洁风险点、开展自查自纠、撰写自查报告等。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确定自查工作小组的成员构成，包括领导、专业人员和相关业务人员等，确保自查工作的全面性和专业性。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自查工作小组成立及职责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自查工作流程及安排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制定详细的自查工作流程，包括自查准备、自查实施、自查报告撰写和整改落实等阶段。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明确每个阶段的具体任务和时间节点，确保自查工作按计划有序进行。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根据实际情况，合理安排自查工作的时间和人员，确保自查工作的质量和效率。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自查工作保障措施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制定自查工作保障措施，包括组织领导保障、制度保障、人员保障和经费保障等。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加强组织领导，明确领导责任，确保自查工作得到有力推动。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完善相关制度，为自查工作提供制度保障，确保自查工作的规范性和长效性。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加强人员培训，提高自查工作小组成员的业务水平和廉洁意识，确保自查工作的专业性。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落实经费保障，为自查工作提供必要的经费支持，确保自查工作的顺利进行。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廉洁风险点识别与评估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https://d.book118.com/166020110051010100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2024-09-24T06:15:53.318</cp:lastPrinted>
  <dcterms:created xsi:type="dcterms:W3CDTF">2024-09-23T22:15:53Z</dcterms:created>
  <dcterms:modified xsi:type="dcterms:W3CDTF">2024-09-23T22:15:55Z</dcterms:modified>
</cp:coreProperties>
</file>