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94ED9-FA97-4669-8DB0-9A34ED641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80DFA-343D-4C77-8508-2C469194E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D63DC-1766-4B54-845D-28C86F2D6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671887-3B88-4E8A-9B6B-8797788C1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BA7118-FE4A-4197-ACF6-C3C1C6500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88DE72-23E0-451E-8E3D-8FE2BC59A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5D2C51-E679-4D2A-9154-85123C7BE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363F6B-80F4-4B89-B655-258394A55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B8B1FD-EF0D-4492-BBE7-CFBDDEBC6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D8AED-08C7-447B-87DC-D1658F452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C8678-6818-4354-9B51-2D518C767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21011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垃圾分类与城市文明建设的互动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城市文明建设概述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垃圾分类与城市文明建设的互动关系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垃圾分类在城市文明建设中的实践探索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城市文明建设在垃圾分类中的实践探索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垃圾分类与城市文明建设互动的未来展望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26" r="330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86" r="315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指按照垃圾的成分、属性、利用价值、对环境影响及现有处理方式，分离成同类或异类，并采用不同处置方式的过程。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主要包括源头分类、投放分类和专业回收等。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定义与分类方法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70" b="54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近年来，我国加速推行垃圾分类制度，全国多个城市已实施生活垃圾强制分类。但仍存在分类标准不统一、居民参与度不高等问题。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许多发达国家如日本、德国等已实施严格的垃圾分类制度，分类标准细致，居民参与度高，实现了垃圾减量化和资源化。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资源节约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垃圾分类的意义与价值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55" r="1245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840" r="1684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167" r="1416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671" r="1567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减少垃圾对环境的污染，保护生态环境。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实现垃圾资源化，节约自然资源。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提升公众环保意识，推动社会文明进步。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降低垃圾处理成本，创造经济价值。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城市文明建设概述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城市文明是指城市社会在物质、精神、政治、生态等各个方面的进步状态和积极成果，是城市居民素质和城市整体形象的体现。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城市文明的定义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包括物质文明、精神文明、政治文明和生态文明等多个方面，涉及城市规划、建设、管理、教育、文化、科技、环保等各个领域。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城市文明的内涵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城市文明的定义与内涵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城市文明建设的目标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创造和谐宜居、富有活力、各具特色的现代化城市，提高城市居民的生活质量和幸福感，促进城市的全面协调可持续发展。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城市文明建设的任务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加强城市基础设施建设，提升城市管理和服务水平，推进城市生态环境保护，促进城市经济、社会、文化协调发展，提高城市居民素质和城市整体形象。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94" r="23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城市文明建设的目标与任务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城市文明建设是推动社会进步的重要力量，有助于提高城市居民的生活质量和幸福感，促进社会公平和正义。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促进社会进步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城市文明建设能够创造更加宜居的城市环境，吸引更多的人才和投资，推动城市经济的持续健康发展。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城市文明建设注重生态环境保护，通过垃圾分类、节能减排等措施，促进城市的绿色发展。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保护生态环境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城市文明建设能够保护和传承城市的历史文化遗产，弘扬城市的特色和文化底蕴。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传承历史文化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城市文明建设的意义与价值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垃圾分类与城市文明建设的互动关系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促进资源回收利用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垃圾分类有利于资源回收利用，减少资源浪费，推动循环经济发展，为城市可持续发展提供有力支持。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增强市民环保意识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垃圾分类需要市民的积极参与和配合，通过长期的宣传教育和引导，市民的环保意识和责任感得到增强。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提升城市形象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通过垃圾分类，城市环境得到有效改善，街道更加整洁，市容市貌得到提升，从而增强城市的吸引力和竞争力。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垃圾分类对城市文明建设的影响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城市文明建设注重宣传教育和思想引导，通过各种渠道和形式向市民普及垃圾分类知识，提高市民的环保意识和垃圾分类能力。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政策引导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城市文明建设需要政府制定相关政策和法规来引导和规范市民行为，包括垃圾分类方面的政策和法规，为垃圾分类提供有力保障。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社会监督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城市文明建设鼓励社会各界积极参与和监督垃圾分类工作，形成全民共建共治共享的良好氛围。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875" r="88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城市文明建设对垃圾分类的推动作用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https://d.book118.com/166021011120010040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2024-09-06T21:39:40.676</cp:lastPrinted>
  <dcterms:created xsi:type="dcterms:W3CDTF">2024-09-06T13:39:40Z</dcterms:created>
  <dcterms:modified xsi:type="dcterms:W3CDTF">2024-09-06T13:39:42Z</dcterms:modified>
</cp:coreProperties>
</file>