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32C134-8D3B-4FB1-9B45-07AA57C95B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41EA2C-F22A-4E97-8F00-6B61FB7459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73E1D4-5BF6-497F-87CA-3C84736935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9387E4-33EE-4555-89F3-35C55C504B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28BCFC-E0DB-455C-AA9D-C9D04D38AA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3EA09E-FE9E-43F2-85D7-8C11CF69E1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8D12E12-656D-4549-AF38-939C3BFAD9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91BB57-9071-4EFA-9817-238607E7CE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0F9589-3B13-4BE1-B092-15B5162C0B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885986-3A40-4E51-BD62-2B63C75883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2DDAC1-E3C7-4AD2-8A21-A49204386A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6021032210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玻切手术护理业务查房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玻切手术概述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术前护理准备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术中护理配合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并发症的预防与处理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业务查房案例分享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玻切手术概述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玻切手术的定义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该手术通过切除玻璃体，剥离视网膜上的异常组织，达到治疗目的。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玻切手术是一种眼科手术，主要用于治疗玻璃体视网膜疾病，如玻璃体混浊、玻璃体出血、视网膜脱离等。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由于年龄、眼部炎症、眼外伤等原因引起的玻璃体混浊，影响视力。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玻璃体混浊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玻璃体出血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视网膜脱离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糖尿病、高血压等疾病引起的玻璃体出血，导致视力下降。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由于视网膜裂孔、炎症等原因引起的视网膜脱离，需要手术治疗。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玻切手术的适应症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玻切手术的步骤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切开眼球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剥离视网膜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在眼球的特定部位切开一个小口，进入手术器械。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使用器械将视网膜上的异常组织剥离。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切除玻璃体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缝合伤口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手术前需要对患者进行全身麻醉或局部麻醉。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使用专业器械将玻璃体切除。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手术结束后，对眼球进行缝合，完成手术。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术前护理准备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详细了解患者既往病史、家族史、用药情况等，以便评估手术风险。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病史采集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对患者的视力、眼压、角膜、眼底等进行检查，以确定手术的必要性及可行性。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眼部检查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评估患者的心血管系统、呼吸系统、内分泌系统等状况，确保患者能够耐受手术。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全身状况评估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与患者及其家属进行充分的沟通，解释手术的必要性、手术过程及术后注意事项，以减轻患者的焦虑和恐惧。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沟通交流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根据患者的心理状况，给予适当的心理疏导和支持，增强患者的信心和配合度。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术前准备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术前宣教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向患者介绍手术前的注意事项，如避免感染、停用某些药物等。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术前准备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协助医生进行手术前的各项准备工作，如备皮、消毒等。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术前用药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根据医生指示，协助患者按时服用术前用药。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术中护理配合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根据手术需要，准备齐全的手术器械，如显微镜、玻切机、眼压计等。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手术器械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确保所有器械处于良好状态，无损坏或故障，并进行消毒处理。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器械检查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根据手术进程，准确、迅速地传递器械给医生，确保手术顺利进行。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器械传递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手术器械准备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手术室温度调节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根据手术需要，保持适宜的室内温度，避免患者因低温而感到不适。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手术室消毒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确保手术室空气、台面、地面等清洁消毒，创造无菌环境。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手术室照明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调整手术室照明，确保手术视野清晰，满足医生手术需求。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手术室环境准备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https://d.book118.com/166021032210010044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2024-09-13T06:37:03.200</cp:lastPrinted>
  <dcterms:created xsi:type="dcterms:W3CDTF">2024-09-12T22:37:03Z</dcterms:created>
  <dcterms:modified xsi:type="dcterms:W3CDTF">2024-09-12T22:37:05Z</dcterms:modified>
</cp:coreProperties>
</file>