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24734-425A-4CF6-8F4A-44A38FC59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65555-1952-4F31-A54C-5F0377229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5AF29-4C10-4BB4-B2D0-151FE26C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8A823-9BE3-4286-A8C1-4DF4234AC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3A1F4-E03C-4B81-9559-A1CD8483D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0C227-48F9-43A4-BF5A-38B808025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C8A8D-196A-4E39-8DAB-4312CEE35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3E381-5D16-4020-8C27-5C88144A3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39D57-5FFF-494D-98F5-F1396B9A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5F404-35CB-4BB3-AE7D-2CA8A9CF5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090F1-BF10-43BF-8F0F-9E359B8C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211550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2023年监狱后勤工作总结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重点工作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保障监狱内安全稳定运行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提高后勤服务质量，满足囚犯和员工需求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优化资源配置，降低运营成本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设施维护与修缮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物资采购与库存管理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医疗保障与疫情防控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环境卫生与消杀工作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食品供应与卫生管理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确保了食品质量和安全，有效预防了食品安全事故的发生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优化了物资采购流程，降低了采购成本和库存积压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提升了环境卫生水平，有效预防了传染病等疫情的发生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及时维修和保养设施设备，提高了设施的使用寿命和运行效率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根据监狱日常运营需求，定期进行物资采购，确保各类物资充足供应。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建立完善的物资管理制度，对物资的入库、保管、发放进行规范管理，确保物资使用合理、无浪费。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物资采购与供应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定期对监狱内的设施进行巡检，及时发现设施故障和安全隐患。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设施巡检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对巡检中发现的设施故障和安全隐患进行及时维修，确保设施正常运行。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设施维修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设施维护与修缮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严格筛选食品供应商，确保食品质量安全可靠。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建立食品储存与加工的卫生标准，确保食品储存与加工环节的卫生与安全。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食品卫生与安全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食品储存与加工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食品采购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定期开展清洁卫生工作，保持监狱环境整洁、卫生。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环境消杀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定期进行环境消杀工作，有效预防和控制病媒生物的滋生，保障监狱环境安全。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卫生环境管理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https://d.book118.com/166021155055010100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2024-09-24T07:37:03.803</cp:lastPrinted>
  <dcterms:created xsi:type="dcterms:W3CDTF">2024-09-23T23:37:03Z</dcterms:created>
  <dcterms:modified xsi:type="dcterms:W3CDTF">2024-09-23T23:37:05Z</dcterms:modified>
</cp:coreProperties>
</file>