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1345C-7510-4CED-8888-D3CCD51B8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23150-4222-4B1F-AF4F-5034EB71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7702A-F9EA-43A6-A54C-3F3C2DEE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0D1F5-A3A6-4084-A204-C2B947E8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E66BB8-CFA3-400E-B2C7-3B0619AC8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336FA-E69B-41F0-ABC9-B3AE9BB6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51AFB-05D2-4581-BACD-1014E340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351E2-C1A0-4183-8058-A851E1FC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CAB77-D45A-4408-BF0A-996886060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70E31-041B-4707-9441-4D21C3E02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4F7A4-A60D-49D7-9E0E-6BFADE70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24044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监狱信息化职业规划方案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监狱信息化职业现状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监狱信息化职业核心技能培养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职业规划实施与评估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通过信息化手段，优化监狱管理流程，提高管理效率，降低人力成本。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提高监狱管理效率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促进囚犯改造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借助信息技术，加强对囚犯的监控和管理，提高监狱安全水平。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通过信息化手段，为囚犯提供更多学习、培训和改造的机会，提高其社会适应能力。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通过职业规划，使监狱管理人员明确自己的职业目标和发展方向，提高工作积极性和满意度。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通过职业规划中的培训和学习，提高监狱管理人员的专业素养和综合能力，更好地适应信息化时代的发展需求。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通过职业规划中的不断努力和进步，实现个人价值，为监狱信息化事业的发展做出贡献。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监狱信息化职业现状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监狱信息化建设正处于快速发展阶段，各级政府加大对监狱信息化建设的投入，推动监狱管理模式的转型升级。监狱信息化不仅提高了监狱管理的效率和安全性，也为从业人员提供了更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监狱信息化行业现状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未来，监狱信息化将朝着智能化、集成化、网络化的方向发展。人工智能、大数据、物联网等新技术将在监狱信息化领域得到广泛应用，推动监狱管理模式的创新变革。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https://d.book118.com/166024044020010100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2024-09-23T23:15:04.862</cp:lastPrinted>
  <dcterms:created xsi:type="dcterms:W3CDTF">2024-09-23T15:15:04Z</dcterms:created>
  <dcterms:modified xsi:type="dcterms:W3CDTF">2024-09-23T15:15:06Z</dcterms:modified>
</cp:coreProperties>
</file>