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9F1B28-E5D3-4CF5-8733-BB5812661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C5B64-923B-4393-B196-F96DBA3B4B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ADAA72-AD19-4EA3-89F4-00B714FDF1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D584C8-FAE5-413F-A615-93AA70C6C1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71E4DF-9AB1-4F58-9CCB-8743118B33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8639E0-D568-4C48-A9D3-97B3F2E794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6A3483-8707-4D8F-A26A-B45D6465BD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9833FE-664D-4BEA-AF96-4880CABE9D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AC9CDA-79D3-41C5-A01F-48229E4DB3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4F5A33-64AF-4A87-9762-CCBD33B93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782C95-D9CB-411B-8B61-0521024CD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02513013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灌胶机行业市场分析培训课件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灌胶机行业概述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灌胶机行业市场分析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灌胶机行业市场细分</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灌胶机行业市场前景预测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灌胶机行业市场战略规划</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灌胶机行业市场案例分析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灌胶机行业概述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70" b="547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灌胶机是一种自动化设备，主要用于将胶水或其他液体材料精确地注入到各种产品或器件中，常用于电子制造、汽车制造、医疗器械等领域。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高精度、高效率、易于操作和维护，能够实现自动化生产，提高生产效率和产品质量。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灌胶机定义与特点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灌胶机特点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灌胶机定义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503" r="150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灌胶机应用领域</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电子制造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灌胶机在电子制造领域应用广泛，主要用于集成电路封装、LED照明、太阳能电池板等产品的生产过程中。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汽车制造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灌胶机在汽车制造领域主要用于发动机、底盘、车身等部位的密封和防锈，提高汽车的安全性和耐久性。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医疗器械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灌胶机在医疗器械领域主要用于生产医用导管、输液器等产品，要求高精度、无菌的生产环境。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目前，灌胶机市场需求稳步增长，随着电子制造、汽车制造、医疗器械等行业的快速发展，灌胶机的市场规模不断扩大。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未来，随着技术的不断进步和应用领域的拓展，灌胶机市场将呈现智能化、高效化、个性化的发展趋势，同时，市场竞争也将更加激烈。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灌胶机市场现状与趋势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灌胶机行业市场分析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根据市场研究报告，全球灌胶机市场规模在近年来呈现稳步增长态势。随着电子制造行业的快速发展，灌胶机市场需求持续扩大。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增长动力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技术创新、产品升级以及下游应用领域的拓展是推动灌胶机市场增长的主要动力。此外，全球制造业的复苏也为灌胶机市场提供了更大的发展空间。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38" r="218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竞争格局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目前，全球灌胶机市场主要由几家大型企业主导，这些企业拥有较强的研发实力和品牌影响力。同时，一些新兴企业也在逐步崭露头角，通过技术创新和差异化竞争策略抢占市场份额。</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竞争优势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具备自主研发能力、产品质量稳定、服务体系完善的企业在市场竞争中更具优势。此外，能够紧跟行业发展趋势，及时推出符合市场需求新产品的企业也更有可能取得竞争优势。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技术瓶颈</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虽然灌胶机行业技术水平不断提高，但仍存在一些技术瓶颈，如高精度控制、高效材料处理等方面的技术难题亟待突破。</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0667" b="10667"/>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成本压力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随着原材料价格的上涨和人工成本的增加，灌胶机企业的成本压力逐渐增大。如何在保证产品质量和性能的前提下降低成本，是灌胶机企业面临的一个重要挑战。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客户需求多样化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不同客户对灌胶机的性能、功能和价格等方面的需求存在较大差异，如何满足客户多样化的需求是灌胶机企业需要解决的一大难题。同时，不断开发新产品、拓展新应用领域也是灌胶机企业面临的重要挑战。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行业痛点与挑战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灌胶机行业市场细分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消费电子领域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消费电子领域是灌胶机行业的重要市场之一，随着智能终端产品的不断涌现，市场需求持续增长。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消费电子领域包括智能手机、平板电脑、智能穿戴设备等产品制造，这些产品在生产过程中需要大量使用灌胶机进行密封、粘接等操作，以保证产品的防水、防尘等性能。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36" r="3133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汽车制造领域是灌胶机行业的另一重要市场，随着汽车工业的发展，对灌胶设备的需求也不断增加。</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汽车制造领域中，灌胶机主要用于车灯、发动机、底盘等部位的密封和粘接，以提高汽车的安全性能和舒适性能。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汽车制造领域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随着新能源产业的快速发展，太阳能光伏、风能等新能源领域对灌胶机的需求逐渐增加。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在太阳能光伏领域，灌胶机主要用于电池板的封装；在风能领域，灌胶机主要用于风力发电机叶片的粘接和密封。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新能源领域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https://d.book118.com/166025130132010050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2024-09-15T21:08:07.081</cp:lastPrinted>
  <dcterms:created xsi:type="dcterms:W3CDTF">2024-09-15T13:08:07Z</dcterms:created>
  <dcterms:modified xsi:type="dcterms:W3CDTF">2024-09-15T13:08:09Z</dcterms:modified>
</cp:coreProperties>
</file>