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F4398-2C54-4DE3-B2FB-84E336A8C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F7686-9740-4067-86BC-648F85017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B147A-B7C1-4789-A5A5-BD55DE5BD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BC27D2-0EF6-4583-A2F4-A9EBA5122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04E33D-9451-43E9-AE97-1A41BE597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5D1B57-B971-4F4E-A473-7743FC03B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0832DC-969D-4DDC-BD65-1BC0F07EB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160EA6-ACF1-4A79-9210-E44CCF447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244650-6527-41B2-9164-25B90382A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48223-A1ED-49DD-A7B7-4D04541CB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69485-7DED-45CF-B75C-891AA694E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2515313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采购经理述职报告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工作回顾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团队建设与协作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流程优化与改进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风险管理与应对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严格按照采购计划进行采购，确保各项物资及时供应，满足生产、运营需求。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采购计划执行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51" r="2185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紧急采购处理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采购订单跟踪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在遇到紧急采购需求时，迅速响应，确保物资在最短时间内到位。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对采购订单进行实时跟踪，确保供应商按时交货，及时处理异常情况。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定期对采购成本进行分析，找出成本高的原因，提出改进措施。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000" r="11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458" r="12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采购成本分析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与供应商进行有效谈判，争取更优惠的价格和条件，降低采购成本。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谈判与议价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通过优化库存管理，减少库存积压和浪费，降低库存成本。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降低库存成本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成本控制与优化情况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定期对供应商进行评价，从质量、交货期、服务等方面进行考核。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供应商评价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协助供应商进行改进和提升，提高供应商的整体水平，降低采购风险。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供应商培育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与供应商建立良好的合作关系，实现长期稳定的合作，确保供应链的安全稳定。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合作关系建立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供应商管理与合作关系建立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团队建设与协作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086" b="140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844" b="1184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团队成员配置与职责划分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采购经理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负责制定采购策略，监督采购流程，协调供应商关系，确保采购目标的达成。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采购专员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负责具体的采购操作，包括供应商寻源、询价、比价、合同签订、订单跟踪等。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质量管理专员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负责对采购商品进行质量检验和控制，确保采购商品的质量符合要求。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建立跨部门沟通机制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与销售、仓储、财务等部门保持密切沟通，确保采购与其他业务流程的顺畅衔接。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使用协作工具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采用电子化协作工具，实时共享采购文档和信息，提高团队协作效率。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定期召开团队会议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分享采购信息，讨论供应商情况，协调解决采购过程中的问题。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团队沟通与协作机制建立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125" r="20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领导力与执行力培训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提升团队成员的领导力和执行力，确保采购策略的有效实施。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组织学习采购、供应链、质量管理等方面的专业知识，提高团队成员的专业素养。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针对采购流程中的关键环节进行技能培训，如供应商谈判、合同管理等。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团队成员培训与能力提升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流程优化与改进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https://d.book118.com/166025153134010032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2024-08-31T18:16:16.483</cp:lastPrinted>
  <dcterms:created xsi:type="dcterms:W3CDTF">2024-08-31T10:16:16Z</dcterms:created>
  <dcterms:modified xsi:type="dcterms:W3CDTF">2024-08-31T10:16:18Z</dcterms:modified>
</cp:coreProperties>
</file>