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D766D6-AF92-4432-8415-849F227273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A88DAD-A8A0-4B97-BF2C-283DF4416D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1F0E0D-7C22-459A-A569-A8C538D80C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49E445-1BF6-4601-A768-B11EC80DB3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EDD7B1-0A71-4510-A9B5-76DF20E055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D0AFA0-CF02-4145-AAFF-2F72CC19AF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E5F8EB-1ABF-4609-AB39-648FFD7B1A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835765-66AD-4E83-AFED-C34B873CA4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850317-1467-4F0B-8D85-E6FB1F38FA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0FEF98-BA85-4E17-BE5C-4C92C4A2FD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839340-3751-4459-8791-AA11B7281D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6025241221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深度学习的分布式训练</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分布式训练简介
 深度学习与分布式训练
 分布式训练架构
 数据并行与模型并行
 同步训练与异步训练
 分布式训练的挑战与优化
 分布式训练实例分析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分布式训练简介</a:t>
            </a:r>
          </a:p>
        </p:txBody>
      </p:sp>
      <p:sp>
        <p:nvSpPr>
          <p:cNvPr id="3" name="Subtitle 2"/>
          <p:cNvSpPr>
            <a:spLocks noGrp="1"/>
          </p:cNvSpPr>
          <p:nvPr>
            <p:ph type="subTitle" idx="1"/>
          </p:nvPr>
        </p:nvSpPr>
        <p:spPr/>
        <p:txBody>
          <a:bodyPr/>
          <a:lstStyle/>
          <a:p>
            <a:r>
              <a:t>深度学习的分布式训练</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分布式训练简介</a:t>
            </a:r>
          </a:p>
        </p:txBody>
      </p:sp>
      <p:sp>
        <p:nvSpPr>
          <p:cNvPr id="3" name="Text Placeholder 2"/>
          <p:cNvSpPr>
            <a:spLocks noGrp="1"/>
          </p:cNvSpPr>
          <p:nvPr>
            <p:ph type="body" idx="1"/>
          </p:nvPr>
        </p:nvSpPr>
        <p:spPr/>
        <p:txBody>
          <a:bodyPr/>
          <a:lstStyle/>
          <a:p>
            <a:r>
              <a:t>分布式训练的定义</a:t>
            </a:r>
          </a:p>
        </p:txBody>
      </p:sp>
      <p:sp>
        <p:nvSpPr>
          <p:cNvPr id="4" name="Content Placeholder 3"/>
          <p:cNvSpPr>
            <a:spLocks noGrp="1"/>
          </p:cNvSpPr>
          <p:nvPr>
            <p:ph sz="half" idx="2"/>
          </p:nvPr>
        </p:nvSpPr>
        <p:spPr/>
        <p:txBody>
          <a:bodyPr/>
          <a:lstStyle/>
          <a:p>
            <a:r>
              <a:t>1.分布式训练是一种在多个计算节点上进行模型训练的方法。</a:t>
            </a:r>
          </a:p>
          <a:p>
            <a:r>
              <a:t>2.通过协同工作，分布式训练可以处理大规模数据集和复杂模型。</a:t>
            </a:r>
          </a:p>
          <a:p>
            <a:r>
              <a:t>3.它可以显著提高模型的训练速度和效率。</a:t>
            </a:r>
          </a:p>
          <a:p>
            <a:r>
              <a:t>分布式训练是指通过在多个计算节点上协同工作，共同完成模型训练任务的一种训练方法。它可以处理大规模数据集和复杂模型，提高模型的训练速度和效率。分布式训练可以利用多个计算节点的计算力和存储空间，实现更快的训练速度和更高的精度，同时还可以扩展模型的规模和复杂度，进一步提高模型的性能和应用范围。</a:t>
            </a:r>
          </a:p>
          <a:p>
            <a:r>
              <a:t>---</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分布式训练简介</a:t>
            </a:r>
          </a:p>
        </p:txBody>
      </p:sp>
      <p:sp>
        <p:nvSpPr>
          <p:cNvPr id="3" name="Text Placeholder 2"/>
          <p:cNvSpPr>
            <a:spLocks noGrp="1"/>
          </p:cNvSpPr>
          <p:nvPr>
            <p:ph type="body" idx="1"/>
          </p:nvPr>
        </p:nvSpPr>
        <p:spPr/>
        <p:txBody>
          <a:bodyPr/>
          <a:lstStyle/>
          <a:p>
            <a:r>
              <a:t>分布式训练的架构</a:t>
            </a:r>
          </a:p>
        </p:txBody>
      </p:sp>
      <p:sp>
        <p:nvSpPr>
          <p:cNvPr id="4" name="Content Placeholder 3"/>
          <p:cNvSpPr>
            <a:spLocks noGrp="1"/>
          </p:cNvSpPr>
          <p:nvPr>
            <p:ph sz="half" idx="2"/>
          </p:nvPr>
        </p:nvSpPr>
        <p:spPr/>
        <p:txBody>
          <a:bodyPr/>
          <a:lstStyle/>
          <a:p>
            <a:r>
              <a:t>1.分布式训练可以采用不同的架构，包括参数服务器架构和去中心化架构。</a:t>
            </a:r>
          </a:p>
          <a:p>
            <a:r>
              <a:t>2.参数服务器架构将模型参数存储在一个中央服务器上，节点之间通过通信来更新参数。</a:t>
            </a:r>
          </a:p>
          <a:p>
            <a:r>
              <a:t>3.去中心化架构则让每个节点都持有模型参数的副本，通过互相通信来更新参数。</a:t>
            </a:r>
          </a:p>
          <a:p>
            <a:r>
              <a:t>分布式训练的架构可以采用不同的形式，其中常见的包括参数服务器架构和去中心化架构。参数服务器架构将模型参数存储在一个中央服务器上，计算节点通过通信从服务器获取参数，完成计算后将结果返回给服务器，服务器根据这些结果来更新模型参数。而去中心化架构则让每个计算节点都持有模型参数的副本，节点之间通过互相通信来交换参数信息，协同完成模型的训练任务。这两种架构各有优缺点，需要根据具体的应用场景和需求来选择适合的架构。</a:t>
            </a:r>
          </a:p>
          <a:p>
            <a:r>
              <a:t>---</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分布式训练简介</a:t>
            </a:r>
          </a:p>
        </p:txBody>
      </p:sp>
      <p:sp>
        <p:nvSpPr>
          <p:cNvPr id="3" name="Text Placeholder 2"/>
          <p:cNvSpPr>
            <a:spLocks noGrp="1"/>
          </p:cNvSpPr>
          <p:nvPr>
            <p:ph type="body" idx="1"/>
          </p:nvPr>
        </p:nvSpPr>
        <p:spPr/>
        <p:txBody>
          <a:bodyPr/>
          <a:lstStyle/>
          <a:p>
            <a:r>
              <a:t>分布式训练的通信方式</a:t>
            </a:r>
          </a:p>
        </p:txBody>
      </p:sp>
      <p:sp>
        <p:nvSpPr>
          <p:cNvPr id="4" name="Content Placeholder 3"/>
          <p:cNvSpPr>
            <a:spLocks noGrp="1"/>
          </p:cNvSpPr>
          <p:nvPr>
            <p:ph sz="half" idx="2"/>
          </p:nvPr>
        </p:nvSpPr>
        <p:spPr/>
        <p:txBody>
          <a:bodyPr/>
          <a:lstStyle/>
          <a:p>
            <a:r>
              <a:t>1.分布式训练需要保证节点之间的通信效率和稳定性。</a:t>
            </a:r>
          </a:p>
          <a:p>
            <a:r>
              <a:t>2.通信方式可以采用同步或异步方式。</a:t>
            </a:r>
          </a:p>
          <a:p>
            <a:r>
              <a:t>3.同步方式需要等待所有节点的计算结果，而异步方式则可以让节点自主更新参数。</a:t>
            </a:r>
          </a:p>
          <a:p>
            <a:r>
              <a:t>在分布式训练中，节点之间的通信方式和效率是影响训练性能和稳定性的关键因素之一。通信方式可以采用同步或异步方式，其中同步方式需要等待所有节点的计算结果，保证参数的一致性，而异步方式则可以让节点自主更新参数，提高训练的速度。然而，异步方式可能会导致参数的不一致性，需要采取一些措施来保证训练的稳定性和收敛性。</a:t>
            </a:r>
          </a:p>
          <a:p>
            <a:r>
              <a:t>---</a:t>
            </a:r>
          </a:p>
          <a:p/>
        </p:txBody>
      </p:sp>
      <p:sp>
        <p:nvSpPr>
          <p:cNvPr id="5" name="Text Placeholder 4"/>
          <p:cNvSpPr>
            <a:spLocks noGrp="1"/>
          </p:cNvSpPr>
          <p:nvPr>
            <p:ph type="body" idx="3"/>
          </p:nvPr>
        </p:nvSpPr>
        <p:spPr/>
        <p:txBody>
          <a:bodyPr/>
          <a:lstStyle/>
          <a:p>
            <a:r>
              <a:t>分布式训练的优化算法</a:t>
            </a:r>
          </a:p>
        </p:txBody>
      </p:sp>
      <p:sp>
        <p:nvSpPr>
          <p:cNvPr id="6" name="Content Placeholder 5"/>
          <p:cNvSpPr>
            <a:spLocks noGrp="1"/>
          </p:cNvSpPr>
          <p:nvPr>
            <p:ph sz="half" idx="4"/>
          </p:nvPr>
        </p:nvSpPr>
        <p:spPr/>
        <p:txBody>
          <a:bodyPr/>
          <a:lstStyle/>
          <a:p>
            <a:r>
              <a:t>1.分布式训练需要采用一些优化算法来提高模型的训练效果。</a:t>
            </a:r>
          </a:p>
          <a:p>
            <a:r>
              <a:t>2.常见的优化算法包括梯度下降算法和Adam算法等。</a:t>
            </a:r>
          </a:p>
          <a:p>
            <a:r>
              <a:t>3.这些算法需要根据具体的应用场景和模型特点来选择和调整。</a:t>
            </a:r>
          </a:p>
          <a:p>
            <a:r>
              <a:t>在分布式训练中，需要采用一些优化算法来提高模型的训练效果和收敛速度。常见的优化算法包括梯度下降算法、随机梯度下降算法、Adam算法等。这些算法各有特点和适用场景，需要根据具体的应用和模型特点来选择和调整。同时，还需要考虑分布式环境下算法的实现和优化，以提高训练的效率和稳定性。</a:t>
            </a:r>
          </a:p>
          <a:p>
            <a:r>
              <a:t>---</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分布式训练简介</a:t>
            </a:r>
          </a:p>
        </p:txBody>
      </p:sp>
      <p:sp>
        <p:nvSpPr>
          <p:cNvPr id="3" name="Text Placeholder 2"/>
          <p:cNvSpPr>
            <a:spLocks noGrp="1"/>
          </p:cNvSpPr>
          <p:nvPr>
            <p:ph type="body" idx="1"/>
          </p:nvPr>
        </p:nvSpPr>
        <p:spPr/>
        <p:txBody>
          <a:bodyPr/>
          <a:lstStyle/>
          <a:p>
            <a:r>
              <a:t>分布式训练的挑战和未来发展</a:t>
            </a:r>
          </a:p>
        </p:txBody>
      </p:sp>
      <p:sp>
        <p:nvSpPr>
          <p:cNvPr id="4" name="Content Placeholder 3"/>
          <p:cNvSpPr>
            <a:spLocks noGrp="1"/>
          </p:cNvSpPr>
          <p:nvPr>
            <p:ph sz="half" idx="2"/>
          </p:nvPr>
        </p:nvSpPr>
        <p:spPr/>
        <p:txBody>
          <a:bodyPr/>
          <a:lstStyle/>
          <a:p>
            <a:r>
              <a:t>1.分布式训练面临一些挑战，包括通信开销、数据隐私和安全性等问题。</a:t>
            </a:r>
          </a:p>
          <a:p>
            <a:r>
              <a:t>2.未来分布式训练的发展需要解决这些问题，并进一步探索新的应用场景和应用领域。</a:t>
            </a:r>
          </a:p>
          <a:p>
            <a:r>
              <a:t>分布式训练虽然可以提高模型的训练速度和效率，但是也面临着一些挑战和问题，包括节点之间的通信开销、数据隐私和安全性等问题。未来分布式训练的发展需要解决这些问题，进一步提高训练的效率和稳定性，并探索新的应用场景和应用领域，为人工智能的发展和应用提供更多的支持和帮助。</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深度学习与分布式训练</a:t>
            </a:r>
          </a:p>
        </p:txBody>
      </p:sp>
      <p:sp>
        <p:nvSpPr>
          <p:cNvPr id="3" name="Subtitle 2"/>
          <p:cNvSpPr>
            <a:spLocks noGrp="1"/>
          </p:cNvSpPr>
          <p:nvPr>
            <p:ph type="subTitle" idx="1"/>
          </p:nvPr>
        </p:nvSpPr>
        <p:spPr/>
        <p:txBody>
          <a:bodyPr/>
          <a:lstStyle/>
          <a:p>
            <a:r>
              <a:t>深度学习的分布式训练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深度学习与分布式训练</a:t>
            </a:r>
          </a:p>
        </p:txBody>
      </p:sp>
      <p:sp>
        <p:nvSpPr>
          <p:cNvPr id="3" name="Text Placeholder 2"/>
          <p:cNvSpPr>
            <a:spLocks noGrp="1"/>
          </p:cNvSpPr>
          <p:nvPr>
            <p:ph type="body" idx="1"/>
          </p:nvPr>
        </p:nvSpPr>
        <p:spPr/>
        <p:txBody>
          <a:bodyPr/>
          <a:lstStyle/>
          <a:p>
            <a:r>
              <a:t>深度学习简介</a:t>
            </a:r>
          </a:p>
        </p:txBody>
      </p:sp>
      <p:sp>
        <p:nvSpPr>
          <p:cNvPr id="4" name="Content Placeholder 3"/>
          <p:cNvSpPr>
            <a:spLocks noGrp="1"/>
          </p:cNvSpPr>
          <p:nvPr>
            <p:ph sz="half" idx="2"/>
          </p:nvPr>
        </p:nvSpPr>
        <p:spPr/>
        <p:txBody>
          <a:bodyPr/>
          <a:lstStyle/>
          <a:p>
            <a:r>
              <a:t>1.深度学习是机器学习的一个子集，主要关注使用神经网络模型来处理和分析数据。</a:t>
            </a:r>
          </a:p>
          <a:p>
            <a:r>
              <a:t>2.深度学习模型能够从大量数据中自动学习表示和特征，使得其在各种任务中表现出色。</a:t>
            </a:r>
          </a:p>
          <a:p/>
        </p:txBody>
      </p:sp>
      <p:sp>
        <p:nvSpPr>
          <p:cNvPr id="5" name="Text Placeholder 4"/>
          <p:cNvSpPr>
            <a:spLocks noGrp="1"/>
          </p:cNvSpPr>
          <p:nvPr>
            <p:ph type="body" idx="3"/>
          </p:nvPr>
        </p:nvSpPr>
        <p:spPr/>
        <p:txBody>
          <a:bodyPr/>
          <a:lstStyle/>
          <a:p>
            <a:r>
              <a:t>分布式训练的概念</a:t>
            </a:r>
          </a:p>
        </p:txBody>
      </p:sp>
      <p:sp>
        <p:nvSpPr>
          <p:cNvPr id="6" name="Content Placeholder 5"/>
          <p:cNvSpPr>
            <a:spLocks noGrp="1"/>
          </p:cNvSpPr>
          <p:nvPr>
            <p:ph sz="half" idx="4"/>
          </p:nvPr>
        </p:nvSpPr>
        <p:spPr/>
        <p:txBody>
          <a:bodyPr/>
          <a:lstStyle/>
          <a:p>
            <a:r>
              <a:t>1.分布式训练是一种利用多个计算节点同时进行模型训练的方法，可以大大提高训练效率。</a:t>
            </a:r>
          </a:p>
          <a:p>
            <a:r>
              <a:t>2.分布式训练需要解决数据同步和通信等问题，以保证训练的正确性和收敛性。</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深度学习与分布式训练</a:t>
            </a:r>
          </a:p>
        </p:txBody>
      </p:sp>
      <p:sp>
        <p:nvSpPr>
          <p:cNvPr id="3" name="Text Placeholder 2"/>
          <p:cNvSpPr>
            <a:spLocks noGrp="1"/>
          </p:cNvSpPr>
          <p:nvPr>
            <p:ph type="body" idx="1"/>
          </p:nvPr>
        </p:nvSpPr>
        <p:spPr/>
        <p:txBody>
          <a:bodyPr/>
          <a:lstStyle/>
          <a:p>
            <a:r>
              <a:t>分布式训练的架构</a:t>
            </a:r>
          </a:p>
        </p:txBody>
      </p:sp>
      <p:sp>
        <p:nvSpPr>
          <p:cNvPr id="4" name="Content Placeholder 3"/>
          <p:cNvSpPr>
            <a:spLocks noGrp="1"/>
          </p:cNvSpPr>
          <p:nvPr>
            <p:ph sz="half" idx="2"/>
          </p:nvPr>
        </p:nvSpPr>
        <p:spPr/>
        <p:txBody>
          <a:bodyPr/>
          <a:lstStyle/>
          <a:p>
            <a:r>
              <a:t>1.分布式训练可以采用不同的架构，包括数据并行、模型并行和混合并行等。</a:t>
            </a:r>
          </a:p>
          <a:p>
            <a:r>
              <a:t>2.不同架构的选择取决于模型大小、数据量、计算资源等因素。</a:t>
            </a:r>
          </a:p>
          <a:p/>
        </p:txBody>
      </p:sp>
      <p:sp>
        <p:nvSpPr>
          <p:cNvPr id="5" name="Text Placeholder 4"/>
          <p:cNvSpPr>
            <a:spLocks noGrp="1"/>
          </p:cNvSpPr>
          <p:nvPr>
            <p:ph type="body" idx="3"/>
          </p:nvPr>
        </p:nvSpPr>
        <p:spPr/>
        <p:txBody>
          <a:bodyPr/>
          <a:lstStyle/>
          <a:p>
            <a:r>
              <a:t>分布式训练的优化算法</a:t>
            </a:r>
          </a:p>
        </p:txBody>
      </p:sp>
      <p:sp>
        <p:nvSpPr>
          <p:cNvPr id="6" name="Content Placeholder 5"/>
          <p:cNvSpPr>
            <a:spLocks noGrp="1"/>
          </p:cNvSpPr>
          <p:nvPr>
            <p:ph sz="half" idx="4"/>
          </p:nvPr>
        </p:nvSpPr>
        <p:spPr/>
        <p:txBody>
          <a:bodyPr/>
          <a:lstStyle/>
          <a:p>
            <a:r>
              <a:t>1.分布式训练需要使用一些特定的优化算法，如同步SGD、Adam等。</a:t>
            </a:r>
          </a:p>
          <a:p>
            <a:r>
              <a:t>2.这些算法需要考虑到分布式环境中的通信和数据同步等问题。</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深度学习与分布式训练</a:t>
            </a:r>
          </a:p>
        </p:txBody>
      </p:sp>
      <p:sp>
        <p:nvSpPr>
          <p:cNvPr id="3" name="Text Placeholder 2"/>
          <p:cNvSpPr>
            <a:spLocks noGrp="1"/>
          </p:cNvSpPr>
          <p:nvPr>
            <p:ph type="body" idx="1"/>
          </p:nvPr>
        </p:nvSpPr>
        <p:spPr/>
        <p:txBody>
          <a:bodyPr/>
          <a:lstStyle/>
          <a:p>
            <a:r>
              <a:t>分布式训练的挑战和解决方案</a:t>
            </a:r>
          </a:p>
        </p:txBody>
      </p:sp>
      <p:sp>
        <p:nvSpPr>
          <p:cNvPr id="4" name="Content Placeholder 3"/>
          <p:cNvSpPr>
            <a:spLocks noGrp="1"/>
          </p:cNvSpPr>
          <p:nvPr>
            <p:ph sz="half" idx="2"/>
          </p:nvPr>
        </p:nvSpPr>
        <p:spPr/>
        <p:txBody>
          <a:bodyPr/>
          <a:lstStyle/>
          <a:p>
            <a:r>
              <a:t>1.分布式训练面临一些挑战，如数据隐私、通信开销、模型收敛等问题。</a:t>
            </a:r>
          </a:p>
          <a:p>
            <a:r>
              <a:t>2.针对这些问题，研究者提出了一些解决方案，包括差分隐私、模型压缩、异步训练等。</a:t>
            </a:r>
          </a:p>
          <a:p/>
        </p:txBody>
      </p:sp>
      <p:sp>
        <p:nvSpPr>
          <p:cNvPr id="5" name="Text Placeholder 4"/>
          <p:cNvSpPr>
            <a:spLocks noGrp="1"/>
          </p:cNvSpPr>
          <p:nvPr>
            <p:ph type="body" idx="3"/>
          </p:nvPr>
        </p:nvSpPr>
        <p:spPr/>
        <p:txBody>
          <a:bodyPr/>
          <a:lstStyle/>
          <a:p>
            <a:r>
              <a:t>分布式训练的应用场景</a:t>
            </a:r>
          </a:p>
        </p:txBody>
      </p:sp>
      <p:sp>
        <p:nvSpPr>
          <p:cNvPr id="6" name="Content Placeholder 5"/>
          <p:cNvSpPr>
            <a:spLocks noGrp="1"/>
          </p:cNvSpPr>
          <p:nvPr>
            <p:ph sz="half" idx="4"/>
          </p:nvPr>
        </p:nvSpPr>
        <p:spPr/>
        <p:txBody>
          <a:bodyPr/>
          <a:lstStyle/>
          <a:p>
            <a:r>
              <a:t>1.分布式训练广泛应用于各种深度学习应用场景，如语音识别、自然语言处理、计算机视觉等。</a:t>
            </a:r>
          </a:p>
          <a:p>
            <a:r>
              <a:t>2.分布式训练可以加速模型的训练过程，提高模型的性能和精度。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分布式训练架构</a:t>
            </a:r>
          </a:p>
        </p:txBody>
      </p:sp>
      <p:sp>
        <p:nvSpPr>
          <p:cNvPr id="3" name="Subtitle 2"/>
          <p:cNvSpPr>
            <a:spLocks noGrp="1"/>
          </p:cNvSpPr>
          <p:nvPr>
            <p:ph type="subTitle" idx="1"/>
          </p:nvPr>
        </p:nvSpPr>
        <p:spPr/>
        <p:txBody>
          <a:bodyPr/>
          <a:lstStyle/>
          <a:p>
            <a:r>
              <a:t>深度学习的分布式训练</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分布式训练架构</a:t>
            </a:r>
          </a:p>
        </p:txBody>
      </p:sp>
      <p:sp>
        <p:nvSpPr>
          <p:cNvPr id="3" name="Text Placeholder 2"/>
          <p:cNvSpPr>
            <a:spLocks noGrp="1"/>
          </p:cNvSpPr>
          <p:nvPr>
            <p:ph type="body" idx="1"/>
          </p:nvPr>
        </p:nvSpPr>
        <p:spPr/>
        <p:txBody>
          <a:bodyPr/>
          <a:lstStyle/>
          <a:p>
            <a:r>
              <a:t>分布式训练架构简介</a:t>
            </a:r>
          </a:p>
        </p:txBody>
      </p:sp>
      <p:sp>
        <p:nvSpPr>
          <p:cNvPr id="4" name="Content Placeholder 3"/>
          <p:cNvSpPr>
            <a:spLocks noGrp="1"/>
          </p:cNvSpPr>
          <p:nvPr>
            <p:ph sz="half" idx="2"/>
          </p:nvPr>
        </p:nvSpPr>
        <p:spPr/>
        <p:txBody>
          <a:bodyPr/>
          <a:lstStyle/>
          <a:p>
            <a:r>
              <a:t>1.分布式训练是将训练任务分配到多个计算节点上进行，可以大大提高训练效率。</a:t>
            </a:r>
          </a:p>
          <a:p>
            <a:r>
              <a:t>2.分布式训练架构包括数据并行和模型并行两种方式。</a:t>
            </a:r>
          </a:p>
          <a:p>
            <a:r>
              <a:t>3.常见的分布式训练框架包括TensorFlow、PyTorch和Horovod等。</a:t>
            </a:r>
          </a:p>
          <a:p/>
        </p:txBody>
      </p:sp>
      <p:sp>
        <p:nvSpPr>
          <p:cNvPr id="5" name="Text Placeholder 4"/>
          <p:cNvSpPr>
            <a:spLocks noGrp="1"/>
          </p:cNvSpPr>
          <p:nvPr>
            <p:ph type="body" idx="3"/>
          </p:nvPr>
        </p:nvSpPr>
        <p:spPr/>
        <p:txBody>
          <a:bodyPr/>
          <a:lstStyle/>
          <a:p>
            <a:r>
              <a:t>数据并行</a:t>
            </a:r>
          </a:p>
        </p:txBody>
      </p:sp>
      <p:sp>
        <p:nvSpPr>
          <p:cNvPr id="6" name="Content Placeholder 5"/>
          <p:cNvSpPr>
            <a:spLocks noGrp="1"/>
          </p:cNvSpPr>
          <p:nvPr>
            <p:ph sz="half" idx="4"/>
          </p:nvPr>
        </p:nvSpPr>
        <p:spPr/>
        <p:txBody>
          <a:bodyPr/>
          <a:lstStyle/>
          <a:p>
            <a:r>
              <a:t>1.数据并行是将训练数据集分成多个子集，每个计算节点训练一个子集，然后汇总结果。</a:t>
            </a:r>
          </a:p>
          <a:p>
            <a:r>
              <a:t>2.数据并行可以大大减少训练时间，提高训练效率。</a:t>
            </a:r>
          </a:p>
          <a:p>
            <a:r>
              <a:t>3.数据并行的关键技术是梯度聚合，即将每个节点的梯度进行平均，得到全局梯度。</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分布式训练架构</a:t>
            </a:r>
          </a:p>
        </p:txBody>
      </p:sp>
      <p:sp>
        <p:nvSpPr>
          <p:cNvPr id="3" name="Text Placeholder 2"/>
          <p:cNvSpPr>
            <a:spLocks noGrp="1"/>
          </p:cNvSpPr>
          <p:nvPr>
            <p:ph type="body" idx="1"/>
          </p:nvPr>
        </p:nvSpPr>
        <p:spPr/>
        <p:txBody>
          <a:bodyPr/>
          <a:lstStyle/>
          <a:p>
            <a:r>
              <a:t>模型并行</a:t>
            </a:r>
          </a:p>
        </p:txBody>
      </p:sp>
      <p:sp>
        <p:nvSpPr>
          <p:cNvPr id="4" name="Content Placeholder 3"/>
          <p:cNvSpPr>
            <a:spLocks noGrp="1"/>
          </p:cNvSpPr>
          <p:nvPr>
            <p:ph sz="half" idx="2"/>
          </p:nvPr>
        </p:nvSpPr>
        <p:spPr/>
        <p:txBody>
          <a:bodyPr/>
          <a:lstStyle/>
          <a:p>
            <a:r>
              <a:t>1.模型并行是将模型分成多个部分，每个计算节点负责一部分模型的训练。</a:t>
            </a:r>
          </a:p>
          <a:p>
            <a:r>
              <a:t>2.模型并行可以处理大型模型，解决内存不足的问题。</a:t>
            </a:r>
          </a:p>
          <a:p>
            <a:r>
              <a:t>3.模型并行的关键技术是模型拆分和通信，即将模型拆分成多个部分，并进行节点间的通信。</a:t>
            </a:r>
          </a:p>
          <a:p/>
        </p:txBody>
      </p:sp>
      <p:sp>
        <p:nvSpPr>
          <p:cNvPr id="5" name="Text Placeholder 4"/>
          <p:cNvSpPr>
            <a:spLocks noGrp="1"/>
          </p:cNvSpPr>
          <p:nvPr>
            <p:ph type="body" idx="3"/>
          </p:nvPr>
        </p:nvSpPr>
        <p:spPr/>
        <p:txBody>
          <a:bodyPr/>
          <a:lstStyle/>
          <a:p>
            <a:r>
              <a:t>分布式训练优化</a:t>
            </a:r>
          </a:p>
        </p:txBody>
      </p:sp>
      <p:sp>
        <p:nvSpPr>
          <p:cNvPr id="6" name="Content Placeholder 5"/>
          <p:cNvSpPr>
            <a:spLocks noGrp="1"/>
          </p:cNvSpPr>
          <p:nvPr>
            <p:ph sz="half" idx="4"/>
          </p:nvPr>
        </p:nvSpPr>
        <p:spPr/>
        <p:txBody>
          <a:bodyPr/>
          <a:lstStyle/>
          <a:p>
            <a:r>
              <a:t>1.分布式训练需要优化算法来协调不同节点的训练过程。</a:t>
            </a:r>
          </a:p>
          <a:p>
            <a:r>
              <a:t>2.常见的分布式优化算法包括SGD、Adam和RMSprop等。</a:t>
            </a:r>
          </a:p>
          <a:p>
            <a:r>
              <a:t>3.分布式优化算法需要考虑节点间的通信开销和数据一致性等问题。</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分布式训练架构</a:t>
            </a:r>
          </a:p>
        </p:txBody>
      </p:sp>
      <p:sp>
        <p:nvSpPr>
          <p:cNvPr id="3" name="Text Placeholder 2"/>
          <p:cNvSpPr>
            <a:spLocks noGrp="1"/>
          </p:cNvSpPr>
          <p:nvPr>
            <p:ph type="body" idx="1"/>
          </p:nvPr>
        </p:nvSpPr>
        <p:spPr/>
        <p:txBody>
          <a:bodyPr/>
          <a:lstStyle/>
          <a:p>
            <a:r>
              <a:t>分布式训练的应用</a:t>
            </a:r>
          </a:p>
        </p:txBody>
      </p:sp>
      <p:sp>
        <p:nvSpPr>
          <p:cNvPr id="4" name="Content Placeholder 3"/>
          <p:cNvSpPr>
            <a:spLocks noGrp="1"/>
          </p:cNvSpPr>
          <p:nvPr>
            <p:ph sz="half" idx="2"/>
          </p:nvPr>
        </p:nvSpPr>
        <p:spPr/>
        <p:txBody>
          <a:bodyPr/>
          <a:lstStyle/>
          <a:p>
            <a:r>
              <a:t>1.分布式训练在深度学习领域广泛应用，包括图像分类、语音识别、自然语言处理等任务。</a:t>
            </a:r>
          </a:p>
          <a:p>
            <a:r>
              <a:t>2.分布式训练可以大大提高训练效率，缩短训练时间，提高模型的性能。</a:t>
            </a:r>
          </a:p>
          <a:p>
            <a:r>
              <a:t>3.分布式训练需要结合具体应用场景进行优化和调整，以达到最佳效果。</a:t>
            </a:r>
          </a:p>
          <a:p/>
        </p:txBody>
      </p:sp>
      <p:sp>
        <p:nvSpPr>
          <p:cNvPr id="5" name="Text Placeholder 4"/>
          <p:cNvSpPr>
            <a:spLocks noGrp="1"/>
          </p:cNvSpPr>
          <p:nvPr>
            <p:ph type="body" idx="3"/>
          </p:nvPr>
        </p:nvSpPr>
        <p:spPr/>
        <p:txBody>
          <a:bodyPr/>
          <a:lstStyle/>
          <a:p>
            <a:r>
              <a:t>分布式训练的挑战和未来发展</a:t>
            </a:r>
          </a:p>
        </p:txBody>
      </p:sp>
      <p:sp>
        <p:nvSpPr>
          <p:cNvPr id="6" name="Content Placeholder 5"/>
          <p:cNvSpPr>
            <a:spLocks noGrp="1"/>
          </p:cNvSpPr>
          <p:nvPr>
            <p:ph sz="half" idx="4"/>
          </p:nvPr>
        </p:nvSpPr>
        <p:spPr/>
        <p:txBody>
          <a:bodyPr/>
          <a:lstStyle/>
          <a:p>
            <a:r>
              <a:t>1.分布式训练面临一些挑战，如通信开销、数据隐私和安全性等问题。</a:t>
            </a:r>
          </a:p>
          <a:p>
            <a:r>
              <a:t>2.未来分布式训练的发展方向包括更高效的通信协议、更强大的硬件支持和更先进的优化算法等。</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https://d.book118.com/166025241221010031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分布式训练简介</vt:lpstr>
      <vt:lpstr> 分布式训练简介</vt:lpstr>
      <vt:lpstr> 分布式训练简介</vt:lpstr>
      <vt:lpstr> 分布式训练简介</vt:lpstr>
      <vt:lpstr> 分布式训练简介</vt:lpstr>
      <vt:lpstr> 深度学习与分布式训练</vt:lpstr>
      <vt:lpstr> 深度学习与分布式训练</vt:lpstr>
      <vt:lpstr> 深度学习与分布式训练</vt:lpstr>
      <vt:lpstr> 深度学习与分布式训练</vt:lpstr>
      <vt:lpstr> 分布式训练架构</vt:lpstr>
      <vt:lpstr> 分布式训练架构</vt:lpstr>
      <vt:lpstr> 分布式训练架构</vt:lpstr>
      <vt:lpstr> 分布式训练架构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2024-08-30T15:22:55.855</cp:lastPrinted>
  <dcterms:created xsi:type="dcterms:W3CDTF">2024-08-30T07:22:55Z</dcterms:created>
  <dcterms:modified xsi:type="dcterms:W3CDTF">2024-08-30T07:22:58Z</dcterms:modified>
</cp:coreProperties>
</file>