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F297F-128D-44E0-B180-0E51C5344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AD2F1-E94C-457F-8A09-FBAD537DA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66D2C-89E2-4878-8C3F-78F1AC2E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79424-6025-40B9-9C42-4B1CB6C8B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D53C2B-EE35-4B2B-832D-D54424009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08EABD-1AFB-4FD2-AF99-FD7E24BC5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6E494-E663-444F-9ACC-37ACB61B6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6DD61-AADE-4C21-AFC8-740D44761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C0D36-04A6-4F11-B107-DC6E558C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B3D51-B76B-438F-89F0-3D76C62B6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C8486-72EF-4412-8C56-9B9306D69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30141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口语问答练习时间与注意事项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口语问答练习中的困难与解决策略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口语问答练习效果评估与提升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口语问答练习重要性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通过口语问答练习，可以训练自己在短时间内组织语言，使表达更加清晰、有条理。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增强语言组织能力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提高发音准确性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增加词汇量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在口语问答中，需要不断练习发音，从而纠正自己的发音错误，提高发音准确性。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口语问答练习可以接触到更多的词汇和表达方式，从而增加自己的词汇量，丰富语言表达。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提升口语表达能力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在口语问答中，不仅要表达自己的观点，还要倾听对方的回答，从而培养良好的倾听习惯。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培养倾听习惯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通过理解对方的问题和回答，可以锻炼自己的理解能力，使沟通更加顺畅。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提高理解能力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口语问答练习可以让自己更加熟悉和自信地运用语言，从而增强自信心和表达能力。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增强沟通交流能力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78" b="3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635" b="256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拓展思维与应变能力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激发创意思维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口语问答中需要快速思考并回答问题，可以激发自己的创意思维和想象力。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培养逻辑思维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在回答问题时，需要有清晰的思路和逻辑，从而培养自己的逻辑思维能力。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增强应变能力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口语问答中可能会遇到各种意想不到的问题和情况，通过练习可以增强自己的应变能力和处理突发情况的能力。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口语问答练习时间安排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此时大脑清醒，适合进行口语练习，可以朗读英文文章或进行口语对话练习。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875" r="22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早晨起床后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在一天的工作或学习之后，晚餐后是放松的好时机，可以利用这段时间进行口语练习，巩固所学知识。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晚餐后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042" b="16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在入睡前进行口语练习，有助于加深记忆，同时也不会影响睡眠。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睡前时间段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每日固定时间段练习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午休时间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短暂的午休时间也可以用来进行口语练习，可以选择与同事或朋友进行简单的英语对话。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上下班途中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在乘坐公共交通工具时，可以利用碎片时间进行口语练习，如听英语录音、跟读英语文章等。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排队等待时间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在超市排队、等电梯等短暂等待时间里，可以进行口语练习，如复述英文句子、背诵英语单词等。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利用碎片时间进行练习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52" r="1065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在周末或节假日里，可以安排整块的时间进行口语强化训练，如参加英语角、与外教进行一对一对话等。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周末或节假日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在考试前的一段时间里，可以进行集中的口语练习，针对考试内容进行有针对性的训练。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考试前复习阶段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当学习遇到瓶颈时，可以进行一段时间的集中强化训练，突破口语学习的难点和重点。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学习瓶颈期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阶段性集中强化训练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口语问答练习注意事项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仔细听问题，确保完全理解问题的含义和要求。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回答时要紧扣问题，不要离题或回答不相关的内容。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如果对问题不确定或没听清楚，可以请求重复或澄清问题。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准确理解问题并回答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保持语速适中、清晰流畅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说话速度不要过快或过慢，保持适中的语速。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发音要清晰准确，避免模糊不清或发音错误。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注意语流连贯，避免过多的重复和停顿。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https://d.book118.com/166030141114010052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2024-09-18T21:03:47.048</cp:lastPrinted>
  <dcterms:created xsi:type="dcterms:W3CDTF">2024-09-18T13:03:47Z</dcterms:created>
  <dcterms:modified xsi:type="dcterms:W3CDTF">2024-09-18T13:03:49Z</dcterms:modified>
</cp:coreProperties>
</file>