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AE885-D814-4526-85C6-C768D18F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921C5-9284-4138-BE41-0D1F0815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D67F9-3D0C-4F15-86F2-5090F4147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5DF7D-9D6E-4D65-A8A0-F631CA49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06FFF-1319-4FE7-8178-225169054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90BB3-4E70-4A6D-BA89-F2049C931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1C748-B1E6-4031-9387-A76A948C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9F4A3-BB66-48A1-BD8A-26670FDE8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902F7-620A-4AF9-880F-38634F4CE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F2062-1146-4835-8F26-E5375D971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F8E39-2989-473A-A2D5-9A3B7C4CE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32233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农夫山泉模板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029" b="290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87" b="28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农夫山泉成立于1996年，总部位于中国杭州。初期专注于生产瓶装水，现已发展成为国内领先的饮料生产商之一。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创始人简介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农夫山泉的创始人是钟睒睒，他是一位富有远见的企业家，对品牌的发展起到了关键作用。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品牌历程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自成立以来，农夫山泉不断推陈出新，拓展产品线，逐步成为国内饮料市场的领导者。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农夫山泉始终坚持“天然、健康、纯净”的产品理念，致力于为消费者提供高品质的饮用水。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75" r="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农夫山泉积极履行企业社会责任，关注环境保护和可持续发展，积极参与公益事业。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农夫山泉不断探索创新，推出多样化、个性化的产品，满足不同消费者的需求。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创造健康、美好的生活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农夫山泉希望通过提供高品质的产品和服务，为消费者创造更加健康、美好的生活方式。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农夫山泉致力于推动中国饮料行业的健康发展，引领行业技术创新和品质提升。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成为全球领先的饮料品牌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农夫山泉以国际化的视野和标准要求自己，努力成为全球饮料市场的领导者。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https://d.book118.com/166032233012010041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2024-09-07T18:33:42.259</cp:lastPrinted>
  <dcterms:created xsi:type="dcterms:W3CDTF">2024-09-07T10:33:42Z</dcterms:created>
  <dcterms:modified xsi:type="dcterms:W3CDTF">2024-09-07T10:33:44Z</dcterms:modified>
</cp:coreProperties>
</file>