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E54145C-8AB0-4CF3-A869-47157465D5F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5F5E3-D3AB-4623-A67D-7141A8065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63013-238E-40B9-99B2-0D94245E9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898CA-66F0-4740-984E-F132BFAEE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71620-A2A2-42DF-9FE8-11EB81490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030043-1235-46A1-8AFC-5882801B4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C54DEE-A956-467F-9589-4B4C8FB7A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6D7FC2-317E-43D8-84C9-2F753720D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6EA5B-A840-4493-94F5-111E73A37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B910E-B39E-4C26-B848-F30C2A64B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2AF61-757C-4E01-907A-DC89DC743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35DA1-FDEA-4FEB-A4F5-76E84C248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E4839DD-D513-4309-9AB0-6D99C20043A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F736F8E-7D48-4535-AD25-A3D090936A0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33010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销售团队激情冲刺培训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项目背景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团队激励机制建立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销售技巧培训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团队协作与合作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销售团队激情冲刺实战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项目背景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公司简介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公司成立于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2005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年，是一家国内领先的软件开发公司。主要产品包括企业管理软件和云服务。销售团队由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30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名销售人员组成，销售目标为年度增长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20%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市场情况分析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市场规模为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100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亿美元，每年增长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10%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目标市场规模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销售团队定位为高端市场，面临竞争压力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销售团队定位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主要竞争对手有</a:t>
            </a: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ABC</a:t>
            </a: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公司和</a:t>
            </a: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XYZ</a:t>
            </a: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竞争对手分析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提高销售团队的销售业绩表现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提高业绩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激发团队成员的潜力和能动性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激发潜力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提升团队的士气和凝聚力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提升士气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制定培训形式、内容和目标评估方法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销售技巧提升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激励激励方法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培训周期安排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每周一次培训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总计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8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每次培训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小时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销售业绩提升率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团队满意度调查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培训后续支持情况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线上培训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线下实操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团队互动讨论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项目背景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销售团队激情冲刺培训旨在提升团队整体业绩，激发团队成员的潜力和激情，增强团队的凝聚力和执行力，从而实现销售目标。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销售团队激情冲刺培训目标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达成年度销售目标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提高销售业绩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发掘个人潜力，实现自我突破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激发团队潜力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建立团队信任和合作精神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执行力是团队实现目标的重要保障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提升团队执行力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团队激励机制建立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激励机制对团队起到激发潜力、增强凝聚力的作用。激励制度直接影响着销售人员的绩效表现，能够激发销售团队的积极性和竞争力。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激励方式多样化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以成绩为基础，给予奖励激励团队成员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绩效奖励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为团队成员提供向上发展的机会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晋升机制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增强团队凝聚力，培养合作意识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激励方案管理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设立明确的激励目标有助于激励方案的有效实施和监督。及时调整和优化激励方案，能够更好地激发销售团队的活力和激情。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激励对销售团队的影响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平衡物质奖励与精神激励，使销售团队内部和谐发展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利益驱动和激情激励的平衡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分析不同激励方案对业绩的影响，优化激励措施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激励对销售业绩的效果分析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激励方案管理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确保激励方案的有效落实和执行过程的监督管理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激励方案的执行和监督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根据实际情况及时调整激励方案，优化激励效果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激励方案的调整和优化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激励机制对团队的作用不可忽视，它是激发销售团队潜力，提升团队绩效的关键。正确有效的激励制度能够明显提高销售人员的积极性和工作效率。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销售技巧培训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https://d.book118.com/166033010013010104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销售团队激情冲刺培训</vt:lpstr>
      <vt:lpstr>目录</vt:lpstr>
      <vt:lpstr>第1章 项目背景</vt:lpstr>
      <vt:lpstr>公司简介</vt:lpstr>
      <vt:lpstr>市场情况分析</vt:lpstr>
      <vt:lpstr>培训目的</vt:lpstr>
      <vt:lpstr>培训计划</vt:lpstr>
      <vt:lpstr> </vt:lpstr>
      <vt:lpstr>销售团队激情冲刺培训目标</vt:lpstr>
      <vt:lpstr>第2章 团队激励机制建立</vt:lpstr>
      <vt:lpstr>激励的重要性</vt:lpstr>
      <vt:lpstr>激励方式多样化</vt:lpstr>
      <vt:lpstr> </vt:lpstr>
      <vt:lpstr>激励对销售团队的影响</vt:lpstr>
      <vt:lpstr>激励方案管理</vt:lpstr>
      <vt:lpstr>激励的重要性</vt:lpstr>
      <vt:lpstr>第3章 销售技巧培训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2024-09-29T14:58:21.124</cp:lastPrinted>
  <dcterms:created xsi:type="dcterms:W3CDTF">2024-09-29T06:58:21Z</dcterms:created>
  <dcterms:modified xsi:type="dcterms:W3CDTF">2024-09-29T06:58:23Z</dcterms:modified>
</cp:coreProperties>
</file>