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0B5FC-47B9-4D1D-8C2D-78B21E506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7AACB-0845-462E-96AF-75720B67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690C0-8654-4EE7-AEC4-A62A2174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8770A-2DC4-43DD-B33D-FDB9A84C4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2F8B6-C894-43E0-85B1-E0D4CFC27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1C855-38E9-4924-A4FF-0A62C179E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665EF-FD17-479E-A819-7F132712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84A83-18E1-4425-9628-F444AC25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E4FB8-5C3E-459D-B782-14AE89F1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8F3EE-B997-430F-AE12-70DF8E88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484B5-F62D-476B-8265-0EA56FB1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35215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妊娠期糖尿病业务查房PPT课件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妊娠期糖尿病的预防与教育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妊娠期糖尿病是指在妊娠期间发生的糖代谢异常，可分为妊娠期糖尿病（GDM）和妊娠合并糖尿病（包括孕前已确诊的糖尿病和孕前隐匿性糖尿病）。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妊娠期糖尿病是孕妇在妊娠期间出现的一种常见并发症，表现为血糖升高，可能对母婴健康造成不良影响。根据血糖升高程度和发生时间，妊娠期糖尿病可分为高危和低危两种类型。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妊娠期糖尿病的发病机制与多种因素相关，包括胰岛素抵抗、遗传易感性、肥胖和不良生活习惯等。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发病机制较为复杂，涉及多种因素相互作用。其中，胰岛素抵抗是主要原因之一，导致孕妇体内胰岛素分泌不足或作用减弱，进而引起血糖升高。此外，遗传易感性、肥胖和不良生活习惯等也与妊娠期糖尿病的发生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妊娠期糖尿病的临床表现多样，包括多饮、多食、多尿等，诊断标准为空腹血糖≥5.1mmol/L或餐后1小时血糖≥10.0mmol/L。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临床表现多种多样，包括多饮、多食、多尿等症状，严重时可出现酮症酸中毒、昏迷等严重并发症。诊断标准为空腹血糖≥5.1mmol/L或餐后1小时血糖≥10.0mmol/L，需注意排除其他原因引起的糖代谢异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妊娠期糖尿病的危害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增加流产风险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产生巨大儿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产生妊娠期高血压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对母体的影响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妊娠期糖尿病可能导致孕妇在孕期出现流产或早产的情况。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孕妇的抵抗力下降，容易发生泌尿系统感染、皮肤感染等。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妊娠期糖尿病可能导致胎儿过度生长，成为巨大儿。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妊娠期糖尿病的孕妇容易并发妊娠期高血压。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妊娠期糖尿病可能导致胎儿发育异常，如先天性心脏病等。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胎儿畸形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新生儿出生后可能出现低血糖或呼吸窘迫综合征。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低血糖和呼吸窘迫综合征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新生儿出生后可能出现黄疸，需要特别护理。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妊娠期糖尿病可能导致新生儿死亡。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新生儿死亡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新生儿出生后可能出现低血糖，需要特别护理。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新生儿呼吸窘迫综合征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新生儿高胆红素血症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新生儿低钙血症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新生儿出生后可能出现呼吸困难，需要特别护理。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新生儿出生后可能出现黄疸，需要特别护理。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新生儿出生后可能出现低钙血症，需要特别护理。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妊娠期糖尿病的治疗与管理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控制总热量摄入，保持营养均衡，适当增加蛋白质、维生素和矿物质的摄入。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每日热量分配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根据孕妇的体重和活动量，合理分配每日的热量摄入，避免过度饥饿或暴饮暴食。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选择低糖、低脂、高纤维的食物，如蔬菜、水果、全麦面包、瘦肉、鱼类等。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https://d.book118.com/166035215002010034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2024-09-02T22:15:33.572</cp:lastPrinted>
  <dcterms:created xsi:type="dcterms:W3CDTF">2024-09-02T14:15:33Z</dcterms:created>
  <dcterms:modified xsi:type="dcterms:W3CDTF">2024-09-02T14:15:35Z</dcterms:modified>
</cp:coreProperties>
</file>