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23A36-4357-4AF8-B983-80060BC3B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E14AA-2A6D-4AB5-8072-FCA8FE21E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8A4AE-B5BE-4B44-AE1C-5C749CCD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CEB50-B03D-4BD8-9550-92EC82DB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8C78A-CDAC-4125-8225-BE1A9EC43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25F23-0166-4074-A475-E8DD6463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FCC13-76F4-4039-832B-A49466D85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941DD-D8A5-4992-9B68-39E98EE1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AB797-E302-44F1-ABCE-134EC046E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011E2-DF33-4290-A8EB-56BC1636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2E4C7-9412-46E3-B474-9D985711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40145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学校新课标培训总结与反思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新课标实施计划与展望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确保教师掌握新课标的教学理念、目标和要求，提高教学质量和效果。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涵盖新课标解读、课程设计、教学方法、评价与反馈等方面的知识。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课程目标与内容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采用案例分析、小组讨论、角色扮演等多种教学方法，激发教师参与热情。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强调启发式教学、情境教学等技巧，培养教师创新能力和实践能力。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教学技巧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通过课堂表现、小组讨论、教学反思等方式进行评估，确保培训效果。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根据评估结果，对培训内容和方式进行改进和优化，提高培训质量。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培训收获反思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详细描述：通过培训，我对新课标的教育理念有了更深入的理解，包括以学生为中心、注重实践和创新、强化综合素质培养等。这些理念将指导我在教学中更好地关注学生的全面发展。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新课标理念的理解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教学方法的改进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培训过程中，我学习了一些新的教学方法和策略，如项目式学习、翻转课堂、合作学习等。这些方法将帮助我更好地激发学生的学习兴趣，培养他们的自主学习和合作学习能力。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不仅在知识层面有所提升，而且在教师专业素养方面也得到了锻炼和提升。例如，我学会了如何更好地与学生沟通、如何有效地管理课堂、如何进行科学的评价和反馈等。这些能力将对我的教学工作产生积极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教师素质的提升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https://d.book118.com/166040145142010034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2024-09-03T23:15:25.434</cp:lastPrinted>
  <dcterms:created xsi:type="dcterms:W3CDTF">2024-09-03T15:15:25Z</dcterms:created>
  <dcterms:modified xsi:type="dcterms:W3CDTF">2024-09-03T15:15:27Z</dcterms:modified>
</cp:coreProperties>
</file>