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B1605-F33B-40B7-AD02-0972F2BC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E7A18-DAD7-48AD-AC80-D4F02691A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7F15F-9CE2-4788-BE62-5D182D0B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9D241-21B9-4031-AA31-31933613F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79049-46D2-4AD6-BD11-39351771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206A7-1027-4D4E-9D77-D457C8D2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6A9FB-88AC-4FF3-802A-4308BD42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82607-E935-422A-8BE1-B201DD41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71777-2D5F-4D24-B9C3-CFD9912B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C0D1-62EF-4F78-B10A-F002F529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FA414-E943-42E8-AB34-AF6C1172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42152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江苏社区文化建设方案规划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社区文化现状与目标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基础设施建设规划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文化活动创新与推广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教育培训资源整合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志愿服务体系建设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传播渠道拓展与影响力提升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组织架构调整与资源整合优化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社区文化现状与目标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https://d.book118.com/166042152141010045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STKaiti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2024-09-14T10:28:36.312</cp:lastPrinted>
  <dcterms:created xsi:type="dcterms:W3CDTF">2024-09-14T02:28:36Z</dcterms:created>
  <dcterms:modified xsi:type="dcterms:W3CDTF">2024-09-14T02:28:38Z</dcterms:modified>
</cp:coreProperties>
</file>